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77" r:id="rId5"/>
    <p:sldId id="281" r:id="rId6"/>
    <p:sldId id="278" r:id="rId7"/>
    <p:sldId id="274" r:id="rId8"/>
    <p:sldId id="280" r:id="rId9"/>
    <p:sldId id="27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25" autoAdjust="0"/>
    <p:restoredTop sz="95220" autoAdjust="0"/>
  </p:normalViewPr>
  <p:slideViewPr>
    <p:cSldViewPr snapToGrid="0">
      <p:cViewPr varScale="1">
        <p:scale>
          <a:sx n="78" d="100"/>
          <a:sy n="78" d="100"/>
        </p:scale>
        <p:origin x="1243" y="72"/>
      </p:cViewPr>
      <p:guideLst/>
    </p:cSldViewPr>
  </p:slideViewPr>
  <p:outlineViewPr>
    <p:cViewPr>
      <p:scale>
        <a:sx n="33" d="100"/>
        <a:sy n="33" d="100"/>
      </p:scale>
      <p:origin x="0" y="-2186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62" d="100"/>
          <a:sy n="62" d="100"/>
        </p:scale>
        <p:origin x="2179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AA3114B-0CDD-4419-A4DE-E0C29A2AE1A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C25048-78D1-4821-8E2B-7A77CCA12F8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252186-C111-43A8-A0F7-F77FFDE4DF82}" type="datetimeFigureOut">
              <a:rPr lang="en-US" smtClean="0"/>
              <a:t>1/30/2023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924695-047D-4CC8-8801-1AA37457E7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F00293-63F6-438D-A9A8-024975FD55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56CFAD-C154-4C9C-AD01-665A5055065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8791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26.jpeg>
</file>

<file path=ppt/media/image27.jp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pn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2BBB5B-F3DE-41D7-B279-483D20E8E363}" type="datetimeFigureOut">
              <a:rPr lang="en-US" smtClean="0"/>
              <a:t>1/30/2023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62BC0-7DC4-4569-951D-2BB9475345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641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Smart health agriculture and hygiene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208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A325D4D-835D-41B6-9B16-A090AA08832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D87D16-A856-42F4-9D8C-A0C1D482E5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442052"/>
            <a:ext cx="12192000" cy="1425257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anchor="ctr"/>
          <a:lstStyle>
            <a:lvl1pPr algn="ctr">
              <a:defRPr sz="6000" cap="all" spc="1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D39BB44-64AC-49A7-8555-2CC62AD7C2D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3867309"/>
            <a:ext cx="12192000" cy="1036320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anchor="ctr"/>
          <a:lstStyle>
            <a:lvl1pPr marL="0" indent="0" algn="ctr">
              <a:buNone/>
              <a:defRPr sz="2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F51AF15-A085-49C8-ABEC-EF90E7D7B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92779" y="2325925"/>
            <a:ext cx="5806440" cy="159654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036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198964-B829-4E4F-AAE7-4D7A404AB7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3057" y="698523"/>
            <a:ext cx="5715000" cy="469089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F7C80E83-E343-4BA5-ABB5-ACA84EEE62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81078" y="1853427"/>
            <a:ext cx="1252367" cy="86349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BA56986C-C9AC-44CD-9D32-24AA209F76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883704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61B45AB9-9A5F-4872-A322-AD3890A5BE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3253816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E5E3032E-6B86-4F42-95E1-7C7B1308719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469646" y="1853426"/>
            <a:ext cx="1252367" cy="863491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C56EA384-B876-4E37-81CC-FF14C8064ED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6428" y="2883704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7A136A37-A8C3-48F4-978F-3042B2451FF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26428" y="3253816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90D156C2-557C-45F2-B9BA-7CE533312A0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258214" y="1853427"/>
            <a:ext cx="1252028" cy="863492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38E358D4-D1F9-4872-A079-98E1F6BD66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14657" y="2883704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8D809314-142B-40CA-8424-37611F5E9C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414657" y="3253816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3B652552-1A5B-4884-9BDF-1A266395934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4234542"/>
            <a:ext cx="12191999" cy="262345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5C7A8808-3BA5-498D-8E57-CAB9DF0182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742EE3D7-DACC-458E-82B0-EC87F8BAE8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8ED908E6-B839-44D9-AFFC-E5E5E592E5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226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1225E-57F6-4605-A684-F9B30F1F66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68" y="2450440"/>
            <a:ext cx="4143432" cy="548711"/>
          </a:xfrm>
          <a:prstGeom prst="rect">
            <a:avLst/>
          </a:prstGeom>
        </p:spPr>
        <p:txBody>
          <a:bodyPr anchor="b"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93927AF-DF09-4CE5-8767-B2ECF0215B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837756" y="0"/>
            <a:ext cx="7354243" cy="286247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AE2342C8-E968-4F49-930C-F5C43F88F0B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728" y="3365446"/>
            <a:ext cx="4953000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E8D114B-8AAB-41D6-AFCF-750066A6529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9728" y="3744950"/>
            <a:ext cx="4953000" cy="204625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CCC938D-0BC7-4BBB-BBF2-B830D9D0C1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00800" y="3365446"/>
            <a:ext cx="4953000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796405D2-E28F-41EC-844E-034C5D70725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00800" y="3744950"/>
            <a:ext cx="4953000" cy="204625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751D887-2419-4911-A7CC-9B5A598D7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8B214E0-C574-4CE5-8FF0-E0F965A4A0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C033920-FB08-49F3-8A75-14E68EF78D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951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raphic 48">
            <a:extLst>
              <a:ext uri="{FF2B5EF4-FFF2-40B4-BE49-F238E27FC236}">
                <a16:creationId xmlns:a16="http://schemas.microsoft.com/office/drawing/2014/main" id="{CC3C8467-268E-4ABA-B4F5-0808AFBB2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6237133"/>
            <a:ext cx="12191999" cy="62086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69FF8FD-CDD1-4BEE-8DB9-0CD4BDE98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335793" y="766762"/>
            <a:ext cx="0" cy="490390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9F1257F-A86F-48F4-BFFA-9BFB4355E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334351" y="757238"/>
            <a:ext cx="0" cy="490390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FFD01FCA-DF30-466C-9EAE-B0A13CF25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31167" y="4486275"/>
            <a:ext cx="622236" cy="622236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6F9F0CF-5966-47C2-9A41-0CD85E85D2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64642" y="4047275"/>
            <a:ext cx="622236" cy="622236"/>
          </a:xfrm>
          <a:prstGeom prst="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2EFF630-FDAA-46A7-8CEE-21CAB6BC2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29331" y="2163148"/>
            <a:ext cx="622236" cy="622236"/>
          </a:xfrm>
          <a:prstGeom prst="rect">
            <a:avLst/>
          </a:prstGeom>
          <a:noFill/>
          <a:ln w="28575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383BA8C-6DBE-4569-B07B-9FB55F80D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859108" y="3573553"/>
            <a:ext cx="622236" cy="622236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108DE16-ABA8-4BC8-93C4-F8A521C8A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795826" y="4201049"/>
            <a:ext cx="622236" cy="622236"/>
          </a:xfrm>
          <a:prstGeom prst="rect">
            <a:avLst/>
          </a:prstGeom>
          <a:noFill/>
          <a:ln w="285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93C062E-DD5E-49BC-A10D-F70C1931F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962756" y="1603981"/>
            <a:ext cx="2057805" cy="767123"/>
          </a:xfrm>
          <a:prstGeom prst="rect">
            <a:avLst/>
          </a:prstGeom>
          <a:noFill/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799781-E0A0-4C4E-A069-37290BED8F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0427" y="571145"/>
            <a:ext cx="5355570" cy="438144"/>
          </a:xfrm>
          <a:prstGeom prst="rect">
            <a:avLst/>
          </a:prstGeom>
        </p:spPr>
        <p:txBody>
          <a:bodyPr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D896357-F0C4-4728-BE54-A809E6E3100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3262" y="311795"/>
            <a:ext cx="1706966" cy="426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B13D4EF-593A-4D3C-9712-515EE5A358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26762" y="1774346"/>
            <a:ext cx="1929792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449D2BE7-8177-406D-94BB-001D561B5A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083673" y="2261070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FD164278-C8C4-4514-8B3E-9505CB67474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149242" y="3061800"/>
            <a:ext cx="1706966" cy="426393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45FF02C4-FA25-4AE4-B4EF-D106CDD0FEB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795826" y="3061800"/>
            <a:ext cx="1706966" cy="42639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2EA0BE42-73C1-43D0-9520-94265CBEE41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713450" y="3671475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4E23821A-CE37-4CA8-82BC-5731CBD7BC6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418984" y="4145197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accent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3ED92E9-F268-4C1E-9440-F605C9EBD51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85509" y="4584197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accent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B29F508B-CAFE-4871-8267-E5406A4D6C4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50168" y="4298971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C40D7D1C-3379-42CE-B3D7-A585CDECBD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63261" y="5683895"/>
            <a:ext cx="1706966" cy="426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129BD8-DBDF-484C-89DD-80EDD7B82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F621E8-9FBF-4DC8-AA1D-234C0A47D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1D5819-A04D-4AB0-A144-E7BBA3400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8472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B3D21-9143-4E6D-87CD-82F00F7DC6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7314" y="627486"/>
            <a:ext cx="5268686" cy="568896"/>
          </a:xfrm>
          <a:prstGeom prst="rect">
            <a:avLst/>
          </a:prstGeom>
        </p:spPr>
        <p:txBody>
          <a:bodyPr anchor="ctr"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35C24E7-D67D-40AA-B6B1-AE47659E18E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0438" y="1011439"/>
            <a:ext cx="4989233" cy="56889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0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A756E9B8-BA57-4251-A0E6-DDADC29D95B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0666" y="2044485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C0B962B5-0EC7-48EC-A687-C206A69C56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27695" y="2044485"/>
            <a:ext cx="3081975" cy="112123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314A100-8075-4D1D-995C-34F5838D58F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0666" y="3428263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9C946523-4B92-4003-B43C-B01D972454F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27695" y="3428263"/>
            <a:ext cx="3081975" cy="112123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F9BEEAAD-CC7F-427D-BCFF-1BBA5023ABE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20666" y="4812041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B6693A35-4411-4FE2-82FD-5D30D8D62AF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727695" y="4812041"/>
            <a:ext cx="3081975" cy="112123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B658EBA7-4275-488A-B86F-67B70609FC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  <a:effectLst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A59824DA-522A-4135-800A-60F504928B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93D3F372-68E2-486A-A105-748C2BB245A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83831" y="0"/>
            <a:ext cx="5508168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8D667147-015B-4B04-886E-3451355DC7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2061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09C70A-0F34-4BEB-BABD-659A58DC4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F6663C8-5425-48D7-9E9D-F2B794222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599301"/>
            <a:ext cx="4114800" cy="607969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781F399C-8EA8-402F-B2A4-828B062584C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62186" y="1011441"/>
            <a:ext cx="3467628" cy="56889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none" spc="100" baseline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07DF62A2-2B04-4192-9858-1F4C30EFDA5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10838" y="2564313"/>
            <a:ext cx="4750631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10CB016-EEF8-4992-8F92-8FE3375CEB0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739877" y="2564313"/>
            <a:ext cx="3532840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E7176063-74EF-4FC1-A687-2F5900412F5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911225" y="3187700"/>
            <a:ext cx="4749800" cy="27717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37" name="Content Placeholder 29">
            <a:extLst>
              <a:ext uri="{FF2B5EF4-FFF2-40B4-BE49-F238E27FC236}">
                <a16:creationId xmlns:a16="http://schemas.microsoft.com/office/drawing/2014/main" id="{1958214F-5F3C-4FBF-9DBD-97579EF4CF4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7028164" y="3107442"/>
            <a:ext cx="4252612" cy="2882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058ECB-2935-45B1-80F1-ED38302C27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FC42CC-A62B-40E8-907A-F15D7C216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3E0735-85DE-48C3-8FE9-0754F9ABD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160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Y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A378E50-94EF-4230-91B3-4CDA4804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749477" y="4411918"/>
            <a:ext cx="7895340" cy="344415"/>
            <a:chOff x="2749477" y="4411918"/>
            <a:chExt cx="7895340" cy="344415"/>
          </a:xfrm>
        </p:grpSpPr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3FDF687F-1594-4839-AA46-5DACB2E04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49477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AD917A9-665D-46F4-8911-E2881838B6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99668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37D52265-C77D-45A6-96A5-2656848A3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43557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075B284-B3F9-49E3-A5BC-FBFD2C706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750737" y="2675138"/>
            <a:ext cx="6313957" cy="344415"/>
            <a:chOff x="2750737" y="2675138"/>
            <a:chExt cx="6313957" cy="344415"/>
          </a:xfrm>
        </p:grpSpPr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1D75FFD8-965E-47C7-B05F-A941B5164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750737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ABDDFF1A-AABD-4DA5-9811-02C4149132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5116887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7862A0FB-DDED-42C5-B28D-D466080F4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063434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7CD073CE-AA33-40C2-9636-3F5C236050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2241" y="693422"/>
            <a:ext cx="3607518" cy="633402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FC053B39-4BE6-44B3-8D93-ED230B1611A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20055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9" name="Text Placeholder 14">
            <a:extLst>
              <a:ext uri="{FF2B5EF4-FFF2-40B4-BE49-F238E27FC236}">
                <a16:creationId xmlns:a16="http://schemas.microsoft.com/office/drawing/2014/main" id="{95F74BD3-C751-4644-9E0D-36D890A6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20055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Text Placeholder 14">
            <a:extLst>
              <a:ext uri="{FF2B5EF4-FFF2-40B4-BE49-F238E27FC236}">
                <a16:creationId xmlns:a16="http://schemas.microsoft.com/office/drawing/2014/main" id="{3D5CF2BE-8C0B-408F-AEEB-45E3B588305D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20055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4A07D9B0-4F06-4D69-B211-37FC634E508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96804" y="2739533"/>
            <a:ext cx="10210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E36FDE7A-7F96-4A7E-AB4F-DBCEFD81C3B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C3C9C771-CEBA-46FF-9941-0F82E4028C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945F6154-355B-4195-8155-1E8C079CDE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B8E228D5-C0F1-4215-8880-B28856B6F7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5568E40A-0330-4C80-9F64-FB6C4B7CC11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EC8A3FD2-F6F6-40A0-89E1-7769CBB8D4B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A882D901-8E7C-431B-B6E9-14C8BD5B22C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2051E2EF-F729-4B79-8CD4-C0D60EE9AD0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A8A6BF26-67C7-4AFD-82B4-5F8831E6276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9D579002-8C14-4A35-90BB-43E508420D9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AA2D386B-15E3-4543-8D79-5B890CB60E7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D1BBCCCB-0A70-4CE2-AC23-DC53C20096B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1" name="Text Placeholder 14">
            <a:extLst>
              <a:ext uri="{FF2B5EF4-FFF2-40B4-BE49-F238E27FC236}">
                <a16:creationId xmlns:a16="http://schemas.microsoft.com/office/drawing/2014/main" id="{83DD38EA-382F-4255-927F-5F23153D51A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400313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2" name="Text Placeholder 14">
            <a:extLst>
              <a:ext uri="{FF2B5EF4-FFF2-40B4-BE49-F238E27FC236}">
                <a16:creationId xmlns:a16="http://schemas.microsoft.com/office/drawing/2014/main" id="{DDBB317C-ECEA-48F8-B070-51A7C7B4CDB2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400313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3" name="Text Placeholder 14">
            <a:extLst>
              <a:ext uri="{FF2B5EF4-FFF2-40B4-BE49-F238E27FC236}">
                <a16:creationId xmlns:a16="http://schemas.microsoft.com/office/drawing/2014/main" id="{5C19CD78-318A-4E21-9027-254A8711F4C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400313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A437805B-FB40-4996-AD55-1BF1A2D64F0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96804" y="4437609"/>
            <a:ext cx="10210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40A55730-770B-4851-B7C1-A3AE260339E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32F5F67C-8450-4CC2-984C-18CEA2A424F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205940B1-D0A7-4FA0-8075-1DD875262A2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FF257E24-EF53-4359-8CF5-CC42A8F66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5A2166B8-0F7E-45E9-970E-79F921472A3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FF45DCBF-40C1-4B85-9196-4C0237FA8CE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E0182695-A664-4408-ACB6-D9273831D56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2928531F-4FEC-4B06-9428-27244D33B93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E678C8DB-AF28-4A99-B976-36F54BA279C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FB1CBFC6-0E9C-4ECA-A915-798C00479D6B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B4EC71CB-AE6D-46A0-87B4-6E2BD6A1CF6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16A1EE39-3790-4721-9E09-19024F590A9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4F8B141-9EE2-47E7-AF2A-94CECF907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47081" y="4694680"/>
            <a:ext cx="8510121" cy="0"/>
            <a:chOff x="1504814" y="2488864"/>
            <a:chExt cx="8510121" cy="0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D73D561-653C-420E-BC66-5DA51DD36C8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3729D46-C590-474A-BF51-5B9D4359EB7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48D21A3-16A8-4ECB-832A-29159F1D20E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B217E3B-A68A-4BBD-889D-C078F6616C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AC64796-B68D-4AE1-A16E-54663926A7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69D787A-5A6E-4ADB-BAAA-FC5EF3EF1BE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1E371F89-9862-4F45-9CA4-A53BF2C3F72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19AC00F-FB14-4E51-ABB2-C72FB6C0A0F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083D041-D6E2-4DFF-A37E-21E03F46AF9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4589E1D-9976-4550-917F-D88195CDCE9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1065CC16-DED3-4048-8705-CA87554422D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4EDC1B45-4090-4B45-80FB-8DF542E67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72910" y="4599626"/>
            <a:ext cx="8858463" cy="174171"/>
            <a:chOff x="1835966" y="4162015"/>
            <a:chExt cx="8858463" cy="174171"/>
          </a:xfrm>
        </p:grpSpPr>
        <p:sp>
          <p:nvSpPr>
            <p:cNvPr id="90" name="Oval 234">
              <a:extLst>
                <a:ext uri="{FF2B5EF4-FFF2-40B4-BE49-F238E27FC236}">
                  <a16:creationId xmlns:a16="http://schemas.microsoft.com/office/drawing/2014/main" id="{1EFAF30E-1CB4-4DCC-B1A8-30450AECD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83596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1" name="Oval 236">
              <a:extLst>
                <a:ext uri="{FF2B5EF4-FFF2-40B4-BE49-F238E27FC236}">
                  <a16:creationId xmlns:a16="http://schemas.microsoft.com/office/drawing/2014/main" id="{A53911EE-BFCB-48ED-9821-C8FD044984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625447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Oval 238">
              <a:extLst>
                <a:ext uri="{FF2B5EF4-FFF2-40B4-BE49-F238E27FC236}">
                  <a16:creationId xmlns:a16="http://schemas.microsoft.com/office/drawing/2014/main" id="{AE84E691-02AF-4C42-B3B7-EE46E825C0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41492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Oval 240">
              <a:extLst>
                <a:ext uri="{FF2B5EF4-FFF2-40B4-BE49-F238E27FC236}">
                  <a16:creationId xmlns:a16="http://schemas.microsoft.com/office/drawing/2014/main" id="{EB9041A9-2967-41AF-BE0A-A7476B97B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204409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Oval 242">
              <a:extLst>
                <a:ext uri="{FF2B5EF4-FFF2-40B4-BE49-F238E27FC236}">
                  <a16:creationId xmlns:a16="http://schemas.microsoft.com/office/drawing/2014/main" id="{2B7F05AE-8C2E-43EB-BBA0-897D173AF6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993890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Oval 244">
              <a:extLst>
                <a:ext uri="{FF2B5EF4-FFF2-40B4-BE49-F238E27FC236}">
                  <a16:creationId xmlns:a16="http://schemas.microsoft.com/office/drawing/2014/main" id="{4248E8A5-3D01-49ED-BEC6-0D27C4C50B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783371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6" name="Oval 246">
              <a:extLst>
                <a:ext uri="{FF2B5EF4-FFF2-40B4-BE49-F238E27FC236}">
                  <a16:creationId xmlns:a16="http://schemas.microsoft.com/office/drawing/2014/main" id="{A50B1FA2-FFAB-4A04-8C04-CF6BC1BCDC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572852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7" name="Oval 248">
              <a:extLst>
                <a:ext uri="{FF2B5EF4-FFF2-40B4-BE49-F238E27FC236}">
                  <a16:creationId xmlns:a16="http://schemas.microsoft.com/office/drawing/2014/main" id="{B70F9284-E3A9-4E8C-9C28-93D985513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62333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Oval 250">
              <a:extLst>
                <a:ext uri="{FF2B5EF4-FFF2-40B4-BE49-F238E27FC236}">
                  <a16:creationId xmlns:a16="http://schemas.microsoft.com/office/drawing/2014/main" id="{494AA308-491E-44AE-A81D-E62D362FC4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151814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9" name="Oval 252">
              <a:extLst>
                <a:ext uri="{FF2B5EF4-FFF2-40B4-BE49-F238E27FC236}">
                  <a16:creationId xmlns:a16="http://schemas.microsoft.com/office/drawing/2014/main" id="{03B58A61-0691-4D1F-9A25-7CCB12DA9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1295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0" name="Oval 254">
              <a:extLst>
                <a:ext uri="{FF2B5EF4-FFF2-40B4-BE49-F238E27FC236}">
                  <a16:creationId xmlns:a16="http://schemas.microsoft.com/office/drawing/2014/main" id="{57F5DE50-7369-4681-A8F6-5E935A517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3077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1" name="Oval 256">
              <a:extLst>
                <a:ext uri="{FF2B5EF4-FFF2-40B4-BE49-F238E27FC236}">
                  <a16:creationId xmlns:a16="http://schemas.microsoft.com/office/drawing/2014/main" id="{4C666F7C-EBDE-456E-B607-1E0FA6924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20258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FFFF66A7-062A-4A45-8A10-A8F847AF1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49387" y="2999128"/>
            <a:ext cx="8510121" cy="0"/>
            <a:chOff x="1504814" y="2488864"/>
            <a:chExt cx="8510121" cy="0"/>
          </a:xfrm>
        </p:grpSpPr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A2090933-BFE5-4598-998F-C2857039426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C7E50B9E-AD14-448E-B2DF-ED1D0F49086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1F782020-9AE0-4B20-ACD4-057C60173A6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E1A502D-7651-4CBE-81DE-FF4F102DAA7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D4C29AAF-4E83-44DA-A084-3FF3C70F61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AC5616E9-1DAC-4713-A257-8682DD24AC5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ACDC726D-AB0E-4ED3-82DB-9DD54ADB10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12F1E4A6-E07E-4550-AB72-53438E0C4F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6B638F82-2127-4858-AA45-F08A1CADAB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028005E8-9894-4966-8BDE-95577A6039D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FFBFEB2-9943-4D83-86DB-1A86AC15E8E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67045F09-8CF5-4E51-A65C-54F8BF0158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72910" y="2903401"/>
            <a:ext cx="8858463" cy="174171"/>
            <a:chOff x="1835966" y="4162015"/>
            <a:chExt cx="8858463" cy="174171"/>
          </a:xfrm>
        </p:grpSpPr>
        <p:sp>
          <p:nvSpPr>
            <p:cNvPr id="135" name="Oval 234">
              <a:extLst>
                <a:ext uri="{FF2B5EF4-FFF2-40B4-BE49-F238E27FC236}">
                  <a16:creationId xmlns:a16="http://schemas.microsoft.com/office/drawing/2014/main" id="{09B4CFFD-0C29-4685-915E-4DC40D4D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83596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6" name="Oval 236">
              <a:extLst>
                <a:ext uri="{FF2B5EF4-FFF2-40B4-BE49-F238E27FC236}">
                  <a16:creationId xmlns:a16="http://schemas.microsoft.com/office/drawing/2014/main" id="{736381B7-7D05-4040-9A1B-191841576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625447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7" name="Oval 238">
              <a:extLst>
                <a:ext uri="{FF2B5EF4-FFF2-40B4-BE49-F238E27FC236}">
                  <a16:creationId xmlns:a16="http://schemas.microsoft.com/office/drawing/2014/main" id="{4F77152F-41F4-45EC-B530-B38C5111C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41492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8" name="Oval 240">
              <a:extLst>
                <a:ext uri="{FF2B5EF4-FFF2-40B4-BE49-F238E27FC236}">
                  <a16:creationId xmlns:a16="http://schemas.microsoft.com/office/drawing/2014/main" id="{8FB428D5-0A0E-4CF3-A223-9F4F7B386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204409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9" name="Oval 242">
              <a:extLst>
                <a:ext uri="{FF2B5EF4-FFF2-40B4-BE49-F238E27FC236}">
                  <a16:creationId xmlns:a16="http://schemas.microsoft.com/office/drawing/2014/main" id="{A4275727-B33C-4EB0-9E6E-7CE335603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993890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0" name="Oval 244">
              <a:extLst>
                <a:ext uri="{FF2B5EF4-FFF2-40B4-BE49-F238E27FC236}">
                  <a16:creationId xmlns:a16="http://schemas.microsoft.com/office/drawing/2014/main" id="{7998F366-05B2-42D3-9B4E-CD7F91FB9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783371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1" name="Oval 246">
              <a:extLst>
                <a:ext uri="{FF2B5EF4-FFF2-40B4-BE49-F238E27FC236}">
                  <a16:creationId xmlns:a16="http://schemas.microsoft.com/office/drawing/2014/main" id="{8593BF6C-17E2-4AB7-85D7-0B93D2376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572852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2" name="Oval 248">
              <a:extLst>
                <a:ext uri="{FF2B5EF4-FFF2-40B4-BE49-F238E27FC236}">
                  <a16:creationId xmlns:a16="http://schemas.microsoft.com/office/drawing/2014/main" id="{74F85EBE-E43B-4B81-85F1-89969EC56D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62333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Oval 250">
              <a:extLst>
                <a:ext uri="{FF2B5EF4-FFF2-40B4-BE49-F238E27FC236}">
                  <a16:creationId xmlns:a16="http://schemas.microsoft.com/office/drawing/2014/main" id="{16C21525-8829-45F3-8C9F-05274678E7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151814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4" name="Oval 252">
              <a:extLst>
                <a:ext uri="{FF2B5EF4-FFF2-40B4-BE49-F238E27FC236}">
                  <a16:creationId xmlns:a16="http://schemas.microsoft.com/office/drawing/2014/main" id="{8FFF03BC-2EFF-4AF5-B788-A1FEA5378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1295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5" name="Oval 254">
              <a:extLst>
                <a:ext uri="{FF2B5EF4-FFF2-40B4-BE49-F238E27FC236}">
                  <a16:creationId xmlns:a16="http://schemas.microsoft.com/office/drawing/2014/main" id="{D811BD14-6461-4DD9-9A2C-BFC2C9553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3077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Oval 256">
              <a:extLst>
                <a:ext uri="{FF2B5EF4-FFF2-40B4-BE49-F238E27FC236}">
                  <a16:creationId xmlns:a16="http://schemas.microsoft.com/office/drawing/2014/main" id="{929BB859-9DB9-433D-8C7B-91E7FED48B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2025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59" name="Graphic 158">
            <a:extLst>
              <a:ext uri="{FF2B5EF4-FFF2-40B4-BE49-F238E27FC236}">
                <a16:creationId xmlns:a16="http://schemas.microsoft.com/office/drawing/2014/main" id="{A24C8354-AD07-4B50-9334-314D6B2B1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6237133"/>
            <a:ext cx="12191999" cy="620867"/>
          </a:xfrm>
          <a:prstGeom prst="rect">
            <a:avLst/>
          </a:prstGeom>
        </p:spPr>
      </p:pic>
      <p:sp>
        <p:nvSpPr>
          <p:cNvPr id="160" name="Date Placeholder 2">
            <a:extLst>
              <a:ext uri="{FF2B5EF4-FFF2-40B4-BE49-F238E27FC236}">
                <a16:creationId xmlns:a16="http://schemas.microsoft.com/office/drawing/2014/main" id="{D3F09D93-A56A-41E4-A3BA-42472B0A38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61" name="Footer Placeholder 3">
            <a:extLst>
              <a:ext uri="{FF2B5EF4-FFF2-40B4-BE49-F238E27FC236}">
                <a16:creationId xmlns:a16="http://schemas.microsoft.com/office/drawing/2014/main" id="{5951592E-5737-43C9-B6B0-D13407661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62" name="Slide Number Placeholder 4">
            <a:extLst>
              <a:ext uri="{FF2B5EF4-FFF2-40B4-BE49-F238E27FC236}">
                <a16:creationId xmlns:a16="http://schemas.microsoft.com/office/drawing/2014/main" id="{3B542197-0399-4FBD-A10C-B97A68AA2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2562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96D4A-16D3-4C35-A383-2DF039D54C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9728" y="317739"/>
            <a:ext cx="4114800" cy="623923"/>
          </a:xfrm>
          <a:prstGeom prst="rect">
            <a:avLst/>
          </a:prstGeom>
        </p:spPr>
        <p:txBody>
          <a:bodyPr anchor="ctr"/>
          <a:lstStyle>
            <a:lvl1pPr>
              <a:defRPr sz="2400" cap="all" spc="1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F255611-8280-41F3-A5FA-821E144AEAE7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14400" y="905856"/>
            <a:ext cx="5759450" cy="50472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cap="all" baseline="0">
                <a:solidFill>
                  <a:schemeClr val="accent5">
                    <a:lumMod val="50000"/>
                  </a:schemeClr>
                </a:solidFill>
              </a:defRPr>
            </a:lvl1pPr>
            <a:lvl2pPr marL="457200" indent="0">
              <a:buNone/>
              <a:defRPr sz="1600" cap="all" baseline="0">
                <a:solidFill>
                  <a:schemeClr val="accent5">
                    <a:lumMod val="50000"/>
                  </a:schemeClr>
                </a:solidFill>
              </a:defRPr>
            </a:lvl2pPr>
            <a:lvl3pPr marL="914400" indent="0">
              <a:buNone/>
              <a:defRPr sz="1400" cap="all" baseline="0">
                <a:solidFill>
                  <a:schemeClr val="accent5">
                    <a:lumMod val="50000"/>
                  </a:schemeClr>
                </a:solidFill>
              </a:defRPr>
            </a:lvl3pPr>
            <a:lvl4pPr marL="13716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4pPr>
            <a:lvl5pPr marL="18288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453DB9-3C4B-4136-96D2-08A7D5AD4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464841-801A-499A-BFD2-9731D2D89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A6BF61C1-4A8C-44D4-901D-E065B7B42A2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98229" y="0"/>
            <a:ext cx="459377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C78F9D-CD73-4D53-A871-D6C0B643A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8064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 4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7726902C-381D-4629-AF04-0689A76C5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4354286"/>
            <a:ext cx="12192001" cy="2503713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80C3F3-53A4-4049-96CE-C6C4EB9DA6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544286"/>
            <a:ext cx="4114800" cy="747929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F669E6E-28BD-4FC9-BFB3-B42707D25AE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7731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B0CE1D3C-6E95-41C8-9202-B6BACEA97C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03729" y="4731112"/>
            <a:ext cx="2487705" cy="531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A90F4B16-F669-4D35-8B6D-5DE38097DD9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03728" y="5199750"/>
            <a:ext cx="2487705" cy="531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0D56BE-BB71-4ADC-B308-883B7BB63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3729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Picture Placeholder 9">
            <a:extLst>
              <a:ext uri="{FF2B5EF4-FFF2-40B4-BE49-F238E27FC236}">
                <a16:creationId xmlns:a16="http://schemas.microsoft.com/office/drawing/2014/main" id="{24532133-7BD7-49DF-96C1-B4A992CE4DF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667826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AF4F5B9-821C-4A57-B5E2-055949CECC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473824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63893EB3-C98E-4A69-A71C-7C922128375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473826" y="4731112"/>
            <a:ext cx="2487705" cy="531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5D0352AF-E877-45F2-9868-A8A1E017A91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73825" y="5199750"/>
            <a:ext cx="2487705" cy="531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20" name="Picture Placeholder 9">
            <a:extLst>
              <a:ext uri="{FF2B5EF4-FFF2-40B4-BE49-F238E27FC236}">
                <a16:creationId xmlns:a16="http://schemas.microsoft.com/office/drawing/2014/main" id="{750DAF93-603B-44B6-99DC-79A63DC3A1F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437921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72AD67-26BA-4843-BAFE-B661A05BB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43919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E0EAD7F-FBD0-4EA0-A7E7-5E65604B4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14014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DA3EAA29-D608-4031-9C0E-0610D1886CA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43921" y="4731112"/>
            <a:ext cx="2487705" cy="531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1DC4676B-9880-4C33-A8A2-88FB0944CF3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43920" y="5199750"/>
            <a:ext cx="2487705" cy="531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24" name="Picture Placeholder 9">
            <a:extLst>
              <a:ext uri="{FF2B5EF4-FFF2-40B4-BE49-F238E27FC236}">
                <a16:creationId xmlns:a16="http://schemas.microsoft.com/office/drawing/2014/main" id="{AF6D479F-D265-4CD5-88BE-FC37AFC5FF4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208016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ED618ADF-296A-4300-A8AE-A1837B390A9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014015" y="4731112"/>
            <a:ext cx="2487705" cy="531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CA503612-3331-4786-8298-4A1E0C1C75D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014014" y="5199750"/>
            <a:ext cx="2487705" cy="531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A1D0F5-2B0B-4318-B5DC-AECB09851E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3A8939-F5BE-47FA-AE2F-AF66C45B1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8A3F37-FB91-4420-832B-EA39AE37B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2596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 8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B70B2057-9B78-4391-A15F-27A41A72F1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4354286"/>
            <a:ext cx="12192001" cy="2503713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059CD-37AB-48A3-9976-0B38FF7A5A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7106" y="589720"/>
            <a:ext cx="4006114" cy="657784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36E0B0A-0B1B-438D-8971-570ACA956B8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64029" y="186203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FB8438-2DA4-4B23-ACCD-3DEADF3E7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9156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3E63EE1F-208F-40D0-9307-47F66C8581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28073" y="321268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40F7C878-62A1-4A30-AA27-C5F502C8D31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28073" y="349627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8" name="Picture Placeholder 9">
            <a:extLst>
              <a:ext uri="{FF2B5EF4-FFF2-40B4-BE49-F238E27FC236}">
                <a16:creationId xmlns:a16="http://schemas.microsoft.com/office/drawing/2014/main" id="{5D495D18-EB49-4AD5-A7EE-1E6D2496B69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211979" y="186203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48BBAE-0CA8-464A-A4E0-AB7D697DA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97106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03551339-A94F-4674-8165-3BFA78946D0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676023" y="321268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D1839C5B-C216-4FB8-A285-4D99AF56E82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676023" y="349627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52" name="Picture Placeholder 9">
            <a:extLst>
              <a:ext uri="{FF2B5EF4-FFF2-40B4-BE49-F238E27FC236}">
                <a16:creationId xmlns:a16="http://schemas.microsoft.com/office/drawing/2014/main" id="{ACA22B55-1DD2-4FE6-95FC-D8BC2BBECF0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859928" y="186203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473BE6D-AE02-42D4-838E-F7916980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45055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35C2A2FE-AA36-4715-97F6-B743D26DE3F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323972" y="321268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B98652DE-F8C8-4EA5-8CDA-9985B636DEA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23972" y="349627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56" name="Picture Placeholder 9">
            <a:extLst>
              <a:ext uri="{FF2B5EF4-FFF2-40B4-BE49-F238E27FC236}">
                <a16:creationId xmlns:a16="http://schemas.microsoft.com/office/drawing/2014/main" id="{40C3D084-82F3-4C1C-95E8-56362097EDF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507876" y="1858432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0EC4B6A-1FAA-43D1-9436-A3BFF08A8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93003" y="1715538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ABB7ACFA-C6F3-4D7A-A6D8-73035EF164D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971920" y="3209081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F9CBC3B9-EDF1-45E0-BFBF-53888131CBA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971920" y="3492671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60" name="Picture Placeholder 9">
            <a:extLst>
              <a:ext uri="{FF2B5EF4-FFF2-40B4-BE49-F238E27FC236}">
                <a16:creationId xmlns:a16="http://schemas.microsoft.com/office/drawing/2014/main" id="{A7D13807-1ECF-4830-AB8D-D33E4F22330E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564029" y="412947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40E1F756-2737-4291-8D41-307BFE737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9156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C5BD35EC-547F-4A42-85C6-E2C94C2A03C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28073" y="548012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D89797D3-65B3-414D-9657-B5DA3934914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28073" y="576371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64" name="Picture Placeholder 9">
            <a:extLst>
              <a:ext uri="{FF2B5EF4-FFF2-40B4-BE49-F238E27FC236}">
                <a16:creationId xmlns:a16="http://schemas.microsoft.com/office/drawing/2014/main" id="{280147ED-89CE-475D-A96F-AA7A912E00B8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4211979" y="412947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10D74ED-CECE-4A22-B877-966D53821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97106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Text Placeholder 10">
            <a:extLst>
              <a:ext uri="{FF2B5EF4-FFF2-40B4-BE49-F238E27FC236}">
                <a16:creationId xmlns:a16="http://schemas.microsoft.com/office/drawing/2014/main" id="{0C937A25-DAA7-4478-ADF6-728F4D61897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676023" y="548012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67" name="Text Placeholder 10">
            <a:extLst>
              <a:ext uri="{FF2B5EF4-FFF2-40B4-BE49-F238E27FC236}">
                <a16:creationId xmlns:a16="http://schemas.microsoft.com/office/drawing/2014/main" id="{8AB48703-9A4A-440C-9049-7FE889764E5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76023" y="576371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68" name="Picture Placeholder 9">
            <a:extLst>
              <a:ext uri="{FF2B5EF4-FFF2-40B4-BE49-F238E27FC236}">
                <a16:creationId xmlns:a16="http://schemas.microsoft.com/office/drawing/2014/main" id="{5D9D5119-D677-47FD-AEEB-49FE4DDEF6B0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6859928" y="412947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0AF0F623-CF57-4D6B-87F3-FD410516E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45055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Text Placeholder 10">
            <a:extLst>
              <a:ext uri="{FF2B5EF4-FFF2-40B4-BE49-F238E27FC236}">
                <a16:creationId xmlns:a16="http://schemas.microsoft.com/office/drawing/2014/main" id="{3BE3B8C3-ECB9-46D2-B11F-A5569909748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323972" y="548012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1" name="Text Placeholder 10">
            <a:extLst>
              <a:ext uri="{FF2B5EF4-FFF2-40B4-BE49-F238E27FC236}">
                <a16:creationId xmlns:a16="http://schemas.microsoft.com/office/drawing/2014/main" id="{FB1EE68D-97FA-4EA4-B792-5AC6C49F902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23972" y="576371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2" name="Picture Placeholder 9">
            <a:extLst>
              <a:ext uri="{FF2B5EF4-FFF2-40B4-BE49-F238E27FC236}">
                <a16:creationId xmlns:a16="http://schemas.microsoft.com/office/drawing/2014/main" id="{7E98343B-32E9-4538-991A-B5EACD651D41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9507876" y="4125872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23CC91A-02A3-4B96-BCEE-76C1D25CC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93003" y="3982978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Text Placeholder 10">
            <a:extLst>
              <a:ext uri="{FF2B5EF4-FFF2-40B4-BE49-F238E27FC236}">
                <a16:creationId xmlns:a16="http://schemas.microsoft.com/office/drawing/2014/main" id="{DBE2EAAB-674D-41E1-92E6-A7459FEFDAEC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971920" y="5476521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5" name="Text Placeholder 10">
            <a:extLst>
              <a:ext uri="{FF2B5EF4-FFF2-40B4-BE49-F238E27FC236}">
                <a16:creationId xmlns:a16="http://schemas.microsoft.com/office/drawing/2014/main" id="{C60D862C-3474-4A4A-8557-AD2C7917BFE2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971920" y="5760111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508728-25CF-4DB1-9A83-FAFA5ABEC9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D454F9-A55F-44A0-9695-FC40C6684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38C64F-7F14-454A-B830-80CCE5B1D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1625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C64230-8BD4-4150-967D-421B6FE43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BA8AE08-0788-4D8A-8C9D-7E5AAA112A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615940"/>
            <a:ext cx="4137262" cy="938778"/>
          </a:xfrm>
          <a:prstGeom prst="rect">
            <a:avLst/>
          </a:prstGeom>
        </p:spPr>
        <p:txBody>
          <a:bodyPr anchor="ctr"/>
          <a:lstStyle>
            <a:lvl1pPr algn="ctr">
              <a:defRPr lang="en-US"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8A119E1C-2243-42E2-8A58-CC171131D19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01170" y="3079567"/>
            <a:ext cx="1200150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</a:t>
            </a:r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337797F5-74CE-492B-806B-221CAF3535C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10890" y="3079567"/>
            <a:ext cx="1223858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</a:t>
            </a:r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2431D1A0-10D1-4D2E-AC6F-F8C9E6A2260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988252" y="3079567"/>
            <a:ext cx="1187610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</a:t>
            </a:r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4028BD6A-568F-4A16-AE86-5D88861C3BB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879382" y="3079567"/>
            <a:ext cx="1211785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</a:t>
            </a:r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2E935678-32B2-4589-933F-F74B3E68FFA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0458" y="4524194"/>
            <a:ext cx="2381574" cy="63264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B3C5A73C-51DD-4781-943C-235704BBF6B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0458" y="5156838"/>
            <a:ext cx="2381574" cy="905378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8" name="Text Placeholder 10">
            <a:extLst>
              <a:ext uri="{FF2B5EF4-FFF2-40B4-BE49-F238E27FC236}">
                <a16:creationId xmlns:a16="http://schemas.microsoft.com/office/drawing/2014/main" id="{AD95FB24-5DA0-4000-B023-A00C32D53F0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432032" y="4524194"/>
            <a:ext cx="2381574" cy="63264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77" name="Text Placeholder 10">
            <a:extLst>
              <a:ext uri="{FF2B5EF4-FFF2-40B4-BE49-F238E27FC236}">
                <a16:creationId xmlns:a16="http://schemas.microsoft.com/office/drawing/2014/main" id="{7455F56A-A263-4D13-A484-2D15CD61D0F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32032" y="5156837"/>
            <a:ext cx="2381574" cy="905378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0" name="Text Placeholder 10">
            <a:extLst>
              <a:ext uri="{FF2B5EF4-FFF2-40B4-BE49-F238E27FC236}">
                <a16:creationId xmlns:a16="http://schemas.microsoft.com/office/drawing/2014/main" id="{6C6ABB33-3D98-4D76-B96F-65F57493622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91270" y="4524194"/>
            <a:ext cx="2381574" cy="63264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79" name="Text Placeholder 10">
            <a:extLst>
              <a:ext uri="{FF2B5EF4-FFF2-40B4-BE49-F238E27FC236}">
                <a16:creationId xmlns:a16="http://schemas.microsoft.com/office/drawing/2014/main" id="{8EA8275A-A17A-42ED-9DDC-5F06000BFBE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91270" y="5157592"/>
            <a:ext cx="2381574" cy="905378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2" name="Text Placeholder 10">
            <a:extLst>
              <a:ext uri="{FF2B5EF4-FFF2-40B4-BE49-F238E27FC236}">
                <a16:creationId xmlns:a16="http://schemas.microsoft.com/office/drawing/2014/main" id="{4AEA6122-22B2-49EC-8451-E43D40F3236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294487" y="4524194"/>
            <a:ext cx="2381574" cy="63264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81" name="Text Placeholder 10">
            <a:extLst>
              <a:ext uri="{FF2B5EF4-FFF2-40B4-BE49-F238E27FC236}">
                <a16:creationId xmlns:a16="http://schemas.microsoft.com/office/drawing/2014/main" id="{103D7EA4-00E4-43FA-8129-1CBE0C1291A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94487" y="5166170"/>
            <a:ext cx="2381574" cy="905378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8" name="Date Placeholder 2">
            <a:extLst>
              <a:ext uri="{FF2B5EF4-FFF2-40B4-BE49-F238E27FC236}">
                <a16:creationId xmlns:a16="http://schemas.microsoft.com/office/drawing/2014/main" id="{811592B2-2D21-495C-8C11-680EC81556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FB73D1-17D7-400F-B750-F5EA2675D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30E81D-C76E-4DB7-9722-4BE8D7CF3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01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C1E109A-BBBE-498A-AC65-464AAF5710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6874" y="1329829"/>
            <a:ext cx="2043713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408009F-7441-4960-8688-598E5537784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12513" y="808353"/>
            <a:ext cx="6341212" cy="16824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721A019-F5C2-4A15-A6AE-C03209D1D7D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3234519"/>
            <a:ext cx="12192000" cy="362348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CFE1DF53-32D0-456E-8221-7FCD23325D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C108F1B-58C5-43B6-8251-B1392CA9A8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530B1E0-03D4-4E5B-A2A7-903B17B30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2113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07C99-0702-4DEF-A72F-2451B3DC6D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6544" y="-1"/>
            <a:ext cx="3944790" cy="1845127"/>
          </a:xfrm>
          <a:prstGeom prst="rect">
            <a:avLst/>
          </a:prstGeom>
        </p:spPr>
        <p:txBody>
          <a:bodyPr anchor="ctr"/>
          <a:lstStyle>
            <a:lvl1pPr algn="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74497024-D7D5-447C-8133-660B1F47A19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845128"/>
            <a:ext cx="12192000" cy="501287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E88F42-9013-4CBC-BF65-3FE1470550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91F54EB4-06CA-459B-8F8C-86061BA6F1B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27913" y="0"/>
            <a:ext cx="6564087" cy="3614737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lIns="640080" tIns="731520" rIns="54864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22B1A3-ADD1-4AAF-A733-AF9AEAB49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AE2F48-AB83-42F0-93C2-9F943F0B0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0691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ED8B338-CD86-47FF-A4B9-9EE6A11AFBF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511344" y="0"/>
            <a:ext cx="6680656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F4E84F-A3BE-442F-B9F1-68AB2244AF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0320" y="-7084"/>
            <a:ext cx="5511344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9AED10-F37C-48B3-A407-EDC6878C71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86566" y="3035081"/>
            <a:ext cx="2341256" cy="640698"/>
          </a:xfrm>
          <a:prstGeom prst="rect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F20D097E-45D7-422E-A8D1-635C7DE9A9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04805" y="3959761"/>
            <a:ext cx="2879477" cy="1790164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9507D12-915D-42C7-9250-F3912C1C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4520C17-104B-4F9D-B1D8-2FA4676B3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19F9CF7-C4CD-4EEB-A49F-1820A981A2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3335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1/30/2023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784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E3FCFFF-5934-4C8D-A4B0-6B19C662D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3651"/>
            <a:ext cx="3701436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20FC4D-FDE2-42C3-B907-27B071B649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41" y="1332239"/>
            <a:ext cx="1871580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7404DC9-3FBE-41B9-946D-9A0D878C288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31042" y="652826"/>
            <a:ext cx="3433138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88BB7876-0125-4084-804C-A842C855860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31042" y="1032330"/>
            <a:ext cx="3433138" cy="137067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645735C-4621-4667-AB52-0391CFBB6B5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3339" y="652826"/>
            <a:ext cx="3433138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488BB2B1-07E3-42A2-B3BE-7FC7D7AE15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03339" y="1032330"/>
            <a:ext cx="3433138" cy="137067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02C103C8-E422-4DEB-9077-DC11E00805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1042" y="2620561"/>
            <a:ext cx="3433138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A80948A-8FCC-4BE4-A5F7-20802B17630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31042" y="3002562"/>
            <a:ext cx="3433138" cy="961350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4744F88B-3CB7-4A2B-B718-EEB4E061A79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03339" y="2620561"/>
            <a:ext cx="3433138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7343EDF6-C2D8-47E1-856B-6329A7CE07E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03339" y="3002562"/>
            <a:ext cx="3433138" cy="961350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AC6352A5-5003-4E32-B8FF-A84B4A4AC3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31042" y="4147932"/>
            <a:ext cx="3433138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CC2603EF-30BF-4C6C-BA93-E99C7248091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31042" y="4529933"/>
            <a:ext cx="3433138" cy="1450988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D38E30C9-543F-4532-B571-2F2EF52E7A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9E2F8B6B-A63E-448F-86E5-CF3F12A29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5EC1D779-DE8A-45DF-9A79-70F63DD68B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491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A5AC9-F6E1-46F9-8810-475475E17B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34980" y="848536"/>
            <a:ext cx="1929607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52C02D9-C262-43C0-BE24-402661B0594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4495801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8BD2DF2-5753-43B2-82AD-30DBE8004D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4359" y="2046233"/>
            <a:ext cx="312658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A5FD5DB-8694-4BD8-819A-7AD23AAAEF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24359" y="2425736"/>
            <a:ext cx="3126583" cy="1306527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1F5129C3-CFB0-408F-BE5C-AC32F5C68F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26986" y="2046233"/>
            <a:ext cx="3281556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344438D-488B-4739-95B6-56F81A25FAC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26986" y="2425736"/>
            <a:ext cx="3281556" cy="1306527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A6F801D1-185D-4C5B-9855-3AD0372C33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24359" y="4180976"/>
            <a:ext cx="3126583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46B3EF2-B93D-4E2D-8ECF-31A1DF927B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24359" y="4562976"/>
            <a:ext cx="3126583" cy="1258935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5A8C3BD-2930-45A1-B3E0-EC8FA92B65F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26986" y="4180976"/>
            <a:ext cx="3281556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E7A5E528-A349-45DA-A841-E092311D8F7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26986" y="4562976"/>
            <a:ext cx="3281556" cy="1258935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61AB9D5A-1951-48B0-9CAE-84FC869BE5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3AEF9F4B-0EB4-4C9F-9159-80E393F3A1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6BC4F905-196D-4DFF-9947-C56088B56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209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2B5AB06-9792-445C-9B3C-103D5EBCE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AEFB40-063A-41A7-9581-865BBE62C3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97992"/>
            <a:ext cx="10515600" cy="994835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C3BAD53-6B4A-490D-BE06-B5A0B068755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632608" y="2982740"/>
            <a:ext cx="603504" cy="6035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30E1FC4A-DE44-4B85-856E-E2480DF55A8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388240" y="2981421"/>
            <a:ext cx="603504" cy="59436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02E70B7A-F000-4D8D-9BDF-E10FF6B3837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182902" y="2983163"/>
            <a:ext cx="603504" cy="6035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1CED61F8-3F2F-4611-8E56-88AAF763257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927648" y="3001928"/>
            <a:ext cx="594360" cy="59436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B7058D0A-FADA-4AE8-99E1-90B4E5D358A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0800" y="3608439"/>
            <a:ext cx="2351446" cy="49150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B7B90F8-2155-4E8A-BCE9-7780EE14ED2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800" y="4036041"/>
            <a:ext cx="2351446" cy="170454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9C0C6E63-A45B-409B-824C-FAA0CC56EC8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08580" y="3608439"/>
            <a:ext cx="2351446" cy="49150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B910C319-3589-469F-9A8A-173CB714BA4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08580" y="4036041"/>
            <a:ext cx="2351446" cy="170454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D9802FCD-21E3-4F6F-B57C-02AEB618FE8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03400" y="3608439"/>
            <a:ext cx="2351446" cy="49150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4AFEE648-F3AD-453E-895B-F43C7415C7B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03400" y="4036041"/>
            <a:ext cx="2351446" cy="170454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AA760860-8E89-42DD-87FD-F9951F28372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71180" y="3608439"/>
            <a:ext cx="2351446" cy="49150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5FD2DFE0-D25E-4B72-A2B4-C40CF72D522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071180" y="4036041"/>
            <a:ext cx="2351446" cy="170454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Date Placeholder 3">
            <a:extLst>
              <a:ext uri="{FF2B5EF4-FFF2-40B4-BE49-F238E27FC236}">
                <a16:creationId xmlns:a16="http://schemas.microsoft.com/office/drawing/2014/main" id="{573EDDB2-8AC2-4A88-95EE-20082E77DE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325A34CF-B8DC-4A28-86BC-8D450E3D3C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3F009426-0603-4EF7-8DE1-0CA50818F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655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E090415B-A73D-4D17-B5FA-F442D6C0EB2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3429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9CB337-B3D4-443D-99C2-B7AE9EB5D2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279" y="-136525"/>
            <a:ext cx="4979773" cy="6858000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tIns="3246120"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C9AB6E92-BF31-4AA5-B407-78E1D7795A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803124F-8B71-4805-8DBD-A3AB3ED434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9A9D64C-A9E2-4148-B514-933547C5B9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218B468-C542-4326-86FA-43DF3A4F3DB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43575" y="3972253"/>
            <a:ext cx="5859420" cy="1769419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200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17042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02728A58-8DE2-4B1C-B6CA-F2AED56F45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D7CAC-EE78-4BAE-94EA-EBE4BB1181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375848"/>
            <a:ext cx="12192000" cy="4491182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lIns="3657600" tIns="182880" rIns="3657600"/>
          <a:lstStyle>
            <a:lvl1pPr algn="ctr">
              <a:defRPr sz="6000" cap="all" spc="1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148328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50298920-F98C-4AFF-A39F-BB5644F96EB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6772276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906EC1-D867-4113-B1E4-72ADCC4B1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61354" y="790901"/>
            <a:ext cx="3049568" cy="640698"/>
          </a:xfrm>
          <a:prstGeom prst="rect">
            <a:avLst/>
          </a:prstGeom>
          <a:gradFill>
            <a:gsLst>
              <a:gs pos="50000">
                <a:schemeClr val="accent1">
                  <a:lumMod val="5000"/>
                  <a:lumOff val="95000"/>
                  <a:alpha val="0"/>
                </a:schemeClr>
              </a:gs>
              <a:gs pos="50000">
                <a:schemeClr val="accent5">
                  <a:alpha val="10000"/>
                </a:schemeClr>
              </a:gs>
            </a:gsLst>
            <a:lin ang="0" scaled="0"/>
          </a:gradFill>
          <a:ln w="28575">
            <a:solidFill>
              <a:schemeClr val="bg1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82CE97E-7FF6-4E8B-AF42-9777A2451F8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22086" y="826720"/>
            <a:ext cx="342110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F57B5FEE-44D7-4F94-A843-EC7BD802D82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22086" y="1206225"/>
            <a:ext cx="34211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4250112D-DE79-407A-BBAB-B2BB2CB881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22086" y="2666702"/>
            <a:ext cx="342110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1C55DCE1-6E6B-4CDD-A9D8-B2A0034856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22086" y="3046207"/>
            <a:ext cx="34211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9CAE3862-A5E9-4B70-8F14-8F5BFEE3AAE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22086" y="4536575"/>
            <a:ext cx="342110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34C23C4D-3C16-4A17-BF8A-A9C4E2F013E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22086" y="4916080"/>
            <a:ext cx="34211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0398655-42A6-4DBC-9542-9A8D10B44A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FF7C44B-1689-4CA8-B0BC-0671EA1275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effectLst/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D6105C8-7607-448C-9CD2-9CA33B49B4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238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78E2C-0F13-417A-AD7A-E478D5C3BD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8382" y="422661"/>
            <a:ext cx="5200532" cy="720399"/>
          </a:xfrm>
          <a:prstGeom prst="rect">
            <a:avLst/>
          </a:prstGeom>
        </p:spPr>
        <p:txBody>
          <a:bodyPr anchor="ctr"/>
          <a:lstStyle>
            <a:lvl1pPr algn="l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0892B14-4811-4781-A0D4-2D26A55DFF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20003" y="1617548"/>
            <a:ext cx="876929" cy="720399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950B6E72-89BA-408A-B2C8-8424747605D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0003" y="3180036"/>
            <a:ext cx="876930" cy="72040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FCE449C-D340-41D2-BDD5-5A31068FC8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0003" y="4760985"/>
            <a:ext cx="876930" cy="72040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41E2BD66-8465-46D7-9283-569B4EE4590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2977" y="1456753"/>
            <a:ext cx="33650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13CFC961-1ED9-4817-9DB9-A1F1D0FD2AB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02977" y="3031685"/>
            <a:ext cx="33650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7E0D9B8E-402D-44A1-920E-4838543BD9F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02977" y="4612634"/>
            <a:ext cx="33650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64607288-5296-4BAF-B405-7F1902FA0E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248018"/>
            <a:ext cx="2435528" cy="614850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vert="horz" lIns="274320" tIns="0" rIns="91440" bIns="45720" rtlCol="0" anchor="ctr"/>
          <a:lstStyle>
            <a:lvl1pPr algn="ct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61341B70-2018-4DBE-BB9A-D1F7A895F9B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384174" y="0"/>
            <a:ext cx="5807825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83CCEE28-12C2-4138-9214-420B5A5B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39762" y="6248018"/>
            <a:ext cx="7267426" cy="620868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tIns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347ECA7D-7D2B-475F-874D-51236135A6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07188" y="6248018"/>
            <a:ext cx="2495699" cy="620866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vert="horz" lIns="457200" tIns="0" rIns="91440" bIns="45720" rtlCol="0" anchor="ctr"/>
          <a:lstStyle>
            <a:lvl1pPr algn="ct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32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  <a:alpha val="5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02389-643A-44A3-9E32-4459CAEAC3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E221A-6F27-4890-B073-7BA27B8FB5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06CAC-A122-486F-81C6-4299D83E94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113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vaaz24.com/55-rise-in-suicides-of-farmers-in-andhra-pradesh/" TargetMode="External"/><Relationship Id="rId4" Type="http://schemas.openxmlformats.org/officeDocument/2006/relationships/image" Target="../media/image10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g"/><Relationship Id="rId13" Type="http://schemas.openxmlformats.org/officeDocument/2006/relationships/hyperlink" Target="http://www.geneticliteracyproject.org/2015/12/02/infographic-increased-crop-yield-without-using-more-land/" TargetMode="External"/><Relationship Id="rId3" Type="http://schemas.openxmlformats.org/officeDocument/2006/relationships/image" Target="../media/image20.png"/><Relationship Id="rId7" Type="http://schemas.openxmlformats.org/officeDocument/2006/relationships/image" Target="../media/image22.png"/><Relationship Id="rId12" Type="http://schemas.openxmlformats.org/officeDocument/2006/relationships/image" Target="../media/image25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2.xml"/><Relationship Id="rId6" Type="http://schemas.openxmlformats.org/officeDocument/2006/relationships/hyperlink" Target="https://literacybasics.ca/lv-bags-germany-priceline-flights/" TargetMode="External"/><Relationship Id="rId11" Type="http://schemas.openxmlformats.org/officeDocument/2006/relationships/hyperlink" Target="https://www.thetrumpet.com/4280-australia-drought-kills-winter-crops" TargetMode="External"/><Relationship Id="rId5" Type="http://schemas.openxmlformats.org/officeDocument/2006/relationships/image" Target="../media/image21.png"/><Relationship Id="rId10" Type="http://schemas.openxmlformats.org/officeDocument/2006/relationships/image" Target="../media/image24.jpg"/><Relationship Id="rId4" Type="http://schemas.openxmlformats.org/officeDocument/2006/relationships/hyperlink" Target="https://medium.com/data-science-group-iitr/building-a-convolutional-neural-network-in-python-with-tensorflow-d251c3ca8117" TargetMode="External"/><Relationship Id="rId9" Type="http://schemas.openxmlformats.org/officeDocument/2006/relationships/hyperlink" Target="https://www.planetnatural.com/big-stink/" TargetMode="External"/><Relationship Id="rId14" Type="http://schemas.openxmlformats.org/officeDocument/2006/relationships/image" Target="../media/image26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hyperlink" Target="https://pixabay.com/en/list-icon-symbol-paper-sign-flat-2389219/" TargetMode="External"/><Relationship Id="rId3" Type="http://schemas.openxmlformats.org/officeDocument/2006/relationships/image" Target="../media/image27.jpg"/><Relationship Id="rId7" Type="http://schemas.openxmlformats.org/officeDocument/2006/relationships/hyperlink" Target="https://webstockreview.net/explore/farmers-clipart-clipart-india/" TargetMode="External"/><Relationship Id="rId12" Type="http://schemas.openxmlformats.org/officeDocument/2006/relationships/image" Target="../media/image3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9.png"/><Relationship Id="rId11" Type="http://schemas.openxmlformats.org/officeDocument/2006/relationships/image" Target="../media/image31.png"/><Relationship Id="rId5" Type="http://schemas.openxmlformats.org/officeDocument/2006/relationships/image" Target="../media/image28.png"/><Relationship Id="rId10" Type="http://schemas.openxmlformats.org/officeDocument/2006/relationships/hyperlink" Target="https://medium.com/data-science-group-iitr/building-a-convolutional-neural-network-in-python-with-tensorflow-d251c3ca8117" TargetMode="External"/><Relationship Id="rId4" Type="http://schemas.openxmlformats.org/officeDocument/2006/relationships/hyperlink" Target="https://www.youtube.com/watch?v=D09N4XtAV9k" TargetMode="External"/><Relationship Id="rId9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close up of green grass&#10;">
            <a:extLst>
              <a:ext uri="{FF2B5EF4-FFF2-40B4-BE49-F238E27FC236}">
                <a16:creationId xmlns:a16="http://schemas.microsoft.com/office/drawing/2014/main" id="{2A7E6CAB-B5FF-46B8-964A-7A01020AAB1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CF45A9EB-00FC-4DE7-8041-09649EF9B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GB" sz="3600" b="1" dirty="0">
                <a:solidFill>
                  <a:schemeClr val="bg1"/>
                </a:solidFill>
              </a:rPr>
              <a:t>Team Number</a:t>
            </a:r>
            <a:r>
              <a:rPr lang="en-GB" sz="1050" b="1" dirty="0">
                <a:solidFill>
                  <a:schemeClr val="bg1"/>
                </a:solidFill>
              </a:rPr>
              <a:t>  </a:t>
            </a:r>
            <a:r>
              <a:rPr lang="en-GB" sz="3600" b="1" dirty="0">
                <a:solidFill>
                  <a:schemeClr val="bg1"/>
                </a:solidFill>
              </a:rPr>
              <a:t>-</a:t>
            </a:r>
            <a:r>
              <a:rPr lang="en-GB" sz="1050" b="1" dirty="0">
                <a:solidFill>
                  <a:schemeClr val="bg1"/>
                </a:solidFill>
              </a:rPr>
              <a:t> </a:t>
            </a:r>
            <a:r>
              <a:rPr lang="en-GB" sz="3200" b="1" dirty="0">
                <a:solidFill>
                  <a:schemeClr val="bg1"/>
                </a:solidFill>
              </a:rPr>
              <a:t>SHAH1149</a:t>
            </a:r>
            <a:br>
              <a:rPr lang="en-GB" sz="1000" dirty="0">
                <a:solidFill>
                  <a:schemeClr val="bg1"/>
                </a:solidFill>
              </a:rPr>
            </a:br>
            <a:r>
              <a:rPr lang="en-GB" sz="3600" b="1" dirty="0">
                <a:solidFill>
                  <a:schemeClr val="bg1"/>
                </a:solidFill>
              </a:rPr>
              <a:t>Team Name</a:t>
            </a:r>
            <a:r>
              <a:rPr lang="en-GB" sz="3200" dirty="0">
                <a:solidFill>
                  <a:schemeClr val="bg1"/>
                </a:solidFill>
              </a:rPr>
              <a:t> – </a:t>
            </a:r>
            <a:r>
              <a:rPr lang="en-GB" sz="3200" b="1" dirty="0">
                <a:solidFill>
                  <a:schemeClr val="bg1"/>
                </a:solidFill>
              </a:rPr>
              <a:t>Elite Barbs</a:t>
            </a:r>
            <a:br>
              <a:rPr lang="en-GB" sz="1000" b="1" dirty="0">
                <a:solidFill>
                  <a:schemeClr val="bg1"/>
                </a:solidFill>
              </a:rPr>
            </a:br>
            <a:r>
              <a:rPr lang="en-GB" sz="3600" b="1" dirty="0">
                <a:solidFill>
                  <a:schemeClr val="bg1"/>
                </a:solidFill>
              </a:rPr>
              <a:t>Name of Team Leader</a:t>
            </a:r>
            <a:r>
              <a:rPr lang="en-GB" sz="3200" dirty="0">
                <a:solidFill>
                  <a:schemeClr val="bg1"/>
                </a:solidFill>
              </a:rPr>
              <a:t> –  </a:t>
            </a:r>
            <a:r>
              <a:rPr lang="en-GB" sz="3200" b="1" dirty="0" err="1">
                <a:solidFill>
                  <a:schemeClr val="bg1"/>
                </a:solidFill>
              </a:rPr>
              <a:t>Kinshuk</a:t>
            </a:r>
            <a:r>
              <a:rPr lang="en-GB" sz="3200" b="1" dirty="0">
                <a:solidFill>
                  <a:schemeClr val="bg1"/>
                </a:solidFill>
              </a:rPr>
              <a:t> </a:t>
            </a:r>
            <a:r>
              <a:rPr lang="en-GB" sz="3200" b="1" dirty="0" err="1">
                <a:solidFill>
                  <a:schemeClr val="bg1"/>
                </a:solidFill>
              </a:rPr>
              <a:t>Dewari</a:t>
            </a:r>
            <a:br>
              <a:rPr lang="en-GB" sz="1000" dirty="0">
                <a:solidFill>
                  <a:schemeClr val="bg1"/>
                </a:solidFill>
              </a:rPr>
            </a:br>
            <a:r>
              <a:rPr lang="en-GB" sz="3600" b="1" dirty="0">
                <a:solidFill>
                  <a:schemeClr val="bg1"/>
                </a:solidFill>
              </a:rPr>
              <a:t>Name of Team Members</a:t>
            </a:r>
            <a:r>
              <a:rPr lang="en-GB" sz="3200" dirty="0">
                <a:solidFill>
                  <a:schemeClr val="bg1"/>
                </a:solidFill>
              </a:rPr>
              <a:t> – </a:t>
            </a:r>
            <a:r>
              <a:rPr lang="en-GB" sz="3200" b="1" dirty="0">
                <a:solidFill>
                  <a:schemeClr val="bg1"/>
                </a:solidFill>
              </a:rPr>
              <a:t>Vipul Chauhan</a:t>
            </a:r>
            <a:br>
              <a:rPr lang="en-GB" sz="3200" dirty="0">
                <a:solidFill>
                  <a:schemeClr val="bg1"/>
                </a:solidFill>
              </a:rPr>
            </a:br>
            <a:r>
              <a:rPr lang="en-GB" sz="3200" dirty="0">
                <a:solidFill>
                  <a:schemeClr val="bg1"/>
                </a:solidFill>
              </a:rPr>
              <a:t>                                                 </a:t>
            </a:r>
            <a:r>
              <a:rPr lang="en-GB" sz="3200" b="1" dirty="0">
                <a:solidFill>
                  <a:schemeClr val="bg1"/>
                </a:solidFill>
              </a:rPr>
              <a:t>Hardik Singh</a:t>
            </a:r>
            <a:br>
              <a:rPr lang="en-GB" sz="3200" b="1" dirty="0">
                <a:solidFill>
                  <a:schemeClr val="bg1"/>
                </a:solidFill>
              </a:rPr>
            </a:br>
            <a:r>
              <a:rPr lang="en-GB" sz="3200" b="1" dirty="0">
                <a:solidFill>
                  <a:schemeClr val="bg1"/>
                </a:solidFill>
              </a:rPr>
              <a:t>                                                   Aditya </a:t>
            </a:r>
            <a:r>
              <a:rPr lang="en-GB" sz="3200" b="1" dirty="0" err="1">
                <a:solidFill>
                  <a:schemeClr val="bg1"/>
                </a:solidFill>
              </a:rPr>
              <a:t>Balodi</a:t>
            </a:r>
            <a:br>
              <a:rPr lang="en-GB" sz="1000" dirty="0">
                <a:solidFill>
                  <a:schemeClr val="bg1"/>
                </a:solidFill>
              </a:rPr>
            </a:br>
            <a:r>
              <a:rPr lang="en-GB" sz="3600" b="1" dirty="0">
                <a:solidFill>
                  <a:schemeClr val="bg1"/>
                </a:solidFill>
              </a:rPr>
              <a:t>Institution Name - </a:t>
            </a:r>
            <a:r>
              <a:rPr lang="en-GB" sz="300" dirty="0">
                <a:solidFill>
                  <a:schemeClr val="bg1"/>
                </a:solidFill>
              </a:rPr>
              <a:t>– </a:t>
            </a:r>
            <a:r>
              <a:rPr lang="en-GB" sz="3200" b="1" dirty="0">
                <a:solidFill>
                  <a:schemeClr val="bg1"/>
                </a:solidFill>
              </a:rPr>
              <a:t>Graphic Era Hill University, Dehradun</a:t>
            </a:r>
            <a:endParaRPr lang="en-US" sz="1000" b="1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95DD68C-FEB8-4CF6-883B-1CA9912E41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3411" y="1297415"/>
            <a:ext cx="10908349" cy="436963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9FEDE46A-2AB1-E7A0-3A80-636393F372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906"/>
          <a:stretch/>
        </p:blipFill>
        <p:spPr>
          <a:xfrm>
            <a:off x="3163215" y="773"/>
            <a:ext cx="5836004" cy="1296642"/>
          </a:xfrm>
          <a:prstGeom prst="rect">
            <a:avLst/>
          </a:prstGeom>
        </p:spPr>
      </p:pic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6B106A89-B9B0-4F04-F570-E8D4264DFA4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8" y="37288"/>
            <a:ext cx="1114427" cy="1115405"/>
          </a:xfrm>
          <a:prstGeom prst="rect">
            <a:avLst/>
          </a:prstGeom>
        </p:spPr>
      </p:pic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9145511E-8034-FBED-0781-BD0A180B45E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" t="977" r="-69" b="80900"/>
          <a:stretch/>
        </p:blipFill>
        <p:spPr>
          <a:xfrm>
            <a:off x="3514725" y="5875564"/>
            <a:ext cx="8230201" cy="773925"/>
          </a:xfrm>
          <a:prstGeom prst="rect">
            <a:avLst/>
          </a:prstGeom>
        </p:spPr>
      </p:pic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D04515DF-7FEB-AB56-8B5F-03E3265CED4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22" b="35981"/>
          <a:stretch/>
        </p:blipFill>
        <p:spPr>
          <a:xfrm>
            <a:off x="633411" y="5875563"/>
            <a:ext cx="2143125" cy="773925"/>
          </a:xfrm>
          <a:prstGeom prst="rect">
            <a:avLst/>
          </a:prstGeom>
        </p:spPr>
      </p:pic>
      <p:pic>
        <p:nvPicPr>
          <p:cNvPr id="8" name="Picture 7" descr="A picture containing logo&#10;&#10;Description automatically generated">
            <a:extLst>
              <a:ext uri="{FF2B5EF4-FFF2-40B4-BE49-F238E27FC236}">
                <a16:creationId xmlns:a16="http://schemas.microsoft.com/office/drawing/2014/main" id="{4F4B767B-23C6-8584-6FAF-3E97EA82261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31" b="24594"/>
          <a:stretch/>
        </p:blipFill>
        <p:spPr>
          <a:xfrm>
            <a:off x="10703689" y="40781"/>
            <a:ext cx="1412113" cy="111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275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ject 2">
            <a:extLst>
              <a:ext uri="{FF2B5EF4-FFF2-40B4-BE49-F238E27FC236}">
                <a16:creationId xmlns:a16="http://schemas.microsoft.com/office/drawing/2014/main" id="{65B8AB66-6ABC-887C-6A52-9F55B7D04B1A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" y="0"/>
            <a:ext cx="12191999" cy="6857997"/>
          </a:xfrm>
          <a:prstGeom prst="rect">
            <a:avLst/>
          </a:prstGeom>
        </p:spPr>
      </p:pic>
      <p:pic>
        <p:nvPicPr>
          <p:cNvPr id="12" name="Picture 11" descr="A group of people in a field&#10;&#10;Description automatically generated with medium confidence">
            <a:extLst>
              <a:ext uri="{FF2B5EF4-FFF2-40B4-BE49-F238E27FC236}">
                <a16:creationId xmlns:a16="http://schemas.microsoft.com/office/drawing/2014/main" id="{DB22CBE0-6605-DB6F-B46F-D3B8F7D1CE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4840" y="438148"/>
            <a:ext cx="5715000" cy="59817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09C5E90-A169-4F5C-7DDC-04305DA9CC97}"/>
              </a:ext>
            </a:extLst>
          </p:cNvPr>
          <p:cNvSpPr/>
          <p:nvPr/>
        </p:nvSpPr>
        <p:spPr>
          <a:xfrm>
            <a:off x="5819840" y="2011413"/>
            <a:ext cx="6609502" cy="158504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700" b="1" cap="none" spc="0" dirty="0">
                <a:ln w="13462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Amasis MT Pro Black" panose="02040A04050005020304" pitchFamily="18" charset="0"/>
              </a:rPr>
              <a:t>KRISHI UTTHAN </a:t>
            </a:r>
          </a:p>
          <a:p>
            <a:pPr algn="ctr"/>
            <a:r>
              <a:rPr lang="en-GB" sz="4000" b="1" cap="none" spc="0" dirty="0">
                <a:ln w="13462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Amasis MT Pro Black" panose="02040A04050005020304" pitchFamily="18" charset="0"/>
              </a:rPr>
              <a:t>(Farmers Upliftment)</a:t>
            </a:r>
            <a:endParaRPr lang="en-GB" sz="4000" b="1" cap="none" spc="0" dirty="0">
              <a:ln w="13462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31893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433376-1616-3A7C-A347-F4C710818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60189C-0356-E049-3A3A-AB92BC6C1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72D827-5940-77F0-8659-6371154EA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7306C-81BA-4795-A5CA-9392456A8C1E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8" name="Picture Placeholder 15" descr="A picture containing grass, sky, outdoor, field">
            <a:extLst>
              <a:ext uri="{FF2B5EF4-FFF2-40B4-BE49-F238E27FC236}">
                <a16:creationId xmlns:a16="http://schemas.microsoft.com/office/drawing/2014/main" id="{52D5FA3E-A48C-1CF3-39CE-BFFEA3679F8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757936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925D80E-700D-A710-6F28-08CDE75442B4}"/>
              </a:ext>
            </a:extLst>
          </p:cNvPr>
          <p:cNvSpPr txBox="1"/>
          <p:nvPr/>
        </p:nvSpPr>
        <p:spPr>
          <a:xfrm>
            <a:off x="0" y="2702560"/>
            <a:ext cx="12192000" cy="4897120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99CB12-781E-979F-DEC5-230463BFE49C}"/>
              </a:ext>
            </a:extLst>
          </p:cNvPr>
          <p:cNvSpPr txBox="1"/>
          <p:nvPr/>
        </p:nvSpPr>
        <p:spPr>
          <a:xfrm>
            <a:off x="-20320" y="13969"/>
            <a:ext cx="12192000" cy="2712720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5309494-4A70-61AD-6EAC-C2B5B8EE6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5600" y="2316114"/>
            <a:ext cx="11551920" cy="5362258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F0B96E-B711-FE85-EB6E-1F316FDA1C7A}"/>
              </a:ext>
            </a:extLst>
          </p:cNvPr>
          <p:cNvSpPr txBox="1"/>
          <p:nvPr/>
        </p:nvSpPr>
        <p:spPr>
          <a:xfrm>
            <a:off x="426720" y="371872"/>
            <a:ext cx="11338560" cy="1692771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sz="3200" b="1" dirty="0"/>
              <a:t>                                                     </a:t>
            </a:r>
            <a:r>
              <a:rPr lang="en-US" sz="2400" dirty="0">
                <a:solidFill>
                  <a:schemeClr val="bg1"/>
                </a:solidFill>
              </a:rPr>
              <a:t>Creating a platform that uses machine learning to optimize the use of fertilizers and pesticides in agriculture, Detect diseases in plants, reducing costs and environmental impact and maximizing the productivity.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06CF759-3CC9-F38D-BD69-57225691F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5600" y="288925"/>
            <a:ext cx="11551920" cy="1858666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CA0A28-811A-F0A4-5F62-FCB4E72D2387}"/>
              </a:ext>
            </a:extLst>
          </p:cNvPr>
          <p:cNvSpPr txBox="1"/>
          <p:nvPr/>
        </p:nvSpPr>
        <p:spPr>
          <a:xfrm>
            <a:off x="543560" y="2422547"/>
            <a:ext cx="11176000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n w="13462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Amasis MT Pro Black" panose="02040A04050005020304" pitchFamily="18" charset="0"/>
              </a:rPr>
              <a:t>DESCRIPTION  OF PROBLEM  STATEMENT :-</a:t>
            </a:r>
          </a:p>
          <a:p>
            <a:pPr algn="ctr"/>
            <a:endParaRPr lang="en-GB" b="1" cap="none" spc="0" dirty="0">
              <a:ln w="13462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dist="38100" dir="2700000" algn="bl" rotWithShape="0">
                  <a:schemeClr val="accent5"/>
                </a:outerShdw>
              </a:effectLst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GB" sz="2400" b="1" dirty="0">
                <a:solidFill>
                  <a:schemeClr val="bg1"/>
                </a:solidFill>
              </a:rPr>
              <a:t> Use of Fertilizers :- </a:t>
            </a:r>
          </a:p>
          <a:p>
            <a:pPr marL="2171700" lvl="4" indent="-342900">
              <a:buFont typeface="Wingdings" panose="05000000000000000000" pitchFamily="2" charset="2"/>
              <a:buChar char="q"/>
            </a:pPr>
            <a:r>
              <a:rPr lang="en-GB" sz="2400" b="1" dirty="0">
                <a:solidFill>
                  <a:schemeClr val="bg1"/>
                </a:solidFill>
              </a:rPr>
              <a:t>Wrong Fertilizer </a:t>
            </a:r>
          </a:p>
          <a:p>
            <a:pPr marL="2171700" lvl="4" indent="-342900">
              <a:buFont typeface="Wingdings" panose="05000000000000000000" pitchFamily="2" charset="2"/>
              <a:buChar char="q"/>
            </a:pPr>
            <a:r>
              <a:rPr lang="en-GB" sz="2400" b="1" dirty="0">
                <a:solidFill>
                  <a:schemeClr val="bg1"/>
                </a:solidFill>
              </a:rPr>
              <a:t>Excess amount</a:t>
            </a:r>
          </a:p>
          <a:p>
            <a:pPr marL="2171700" lvl="4" indent="-342900">
              <a:buFont typeface="Wingdings" panose="05000000000000000000" pitchFamily="2" charset="2"/>
              <a:buChar char="q"/>
            </a:pPr>
            <a:r>
              <a:rPr lang="en-GB" sz="2400" b="1" dirty="0">
                <a:solidFill>
                  <a:schemeClr val="bg1"/>
                </a:solidFill>
              </a:rPr>
              <a:t>Insufficient Amount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GB" sz="2400" b="1" dirty="0">
                <a:solidFill>
                  <a:schemeClr val="bg1"/>
                </a:solidFill>
              </a:rPr>
              <a:t>Sometimes the farmers are unable to detect diseases that are affecting crop production.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GB" sz="2400" b="1" dirty="0">
                <a:solidFill>
                  <a:schemeClr val="bg1"/>
                </a:solidFill>
              </a:rPr>
              <a:t> Rural Farmers lack knowledge about optimum crop plantation.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GB" sz="2400" b="1" dirty="0">
                <a:solidFill>
                  <a:schemeClr val="bg1"/>
                </a:solidFill>
              </a:rPr>
              <a:t>Smart Logistics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GB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C753D6-56E3-7579-DE05-8FB9E08D6578}"/>
              </a:ext>
            </a:extLst>
          </p:cNvPr>
          <p:cNvSpPr txBox="1"/>
          <p:nvPr/>
        </p:nvSpPr>
        <p:spPr>
          <a:xfrm>
            <a:off x="142240" y="380059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cap="none" spc="0" dirty="0">
                <a:ln w="13462">
                  <a:solidFill>
                    <a:schemeClr val="tx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Amasis MT Pro Black" panose="02040A04050005020304" pitchFamily="18" charset="0"/>
              </a:rPr>
              <a:t>PROBLEM STATEMENT :-</a:t>
            </a:r>
            <a:endParaRPr lang="en-GB" sz="3200" b="1" cap="none" spc="0" dirty="0">
              <a:ln w="13462">
                <a:solidFill>
                  <a:schemeClr val="tx1"/>
                </a:solidFill>
                <a:prstDash val="solid"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98417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A high angle view of a plantation">
            <a:extLst>
              <a:ext uri="{FF2B5EF4-FFF2-40B4-BE49-F238E27FC236}">
                <a16:creationId xmlns:a16="http://schemas.microsoft.com/office/drawing/2014/main" id="{86DB35FE-DA40-47CA-AC01-10AFBE90D47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799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D5A82B-E666-4FD6-A993-84ED558D3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475E4-74AF-4599-0198-0B6F57AAA2C1}"/>
              </a:ext>
            </a:extLst>
          </p:cNvPr>
          <p:cNvSpPr txBox="1"/>
          <p:nvPr/>
        </p:nvSpPr>
        <p:spPr>
          <a:xfrm>
            <a:off x="0" y="6635"/>
            <a:ext cx="12192000" cy="6858000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009557-3933-E016-0BBF-FF2FCA6512E4}"/>
              </a:ext>
            </a:extLst>
          </p:cNvPr>
          <p:cNvSpPr txBox="1"/>
          <p:nvPr/>
        </p:nvSpPr>
        <p:spPr>
          <a:xfrm>
            <a:off x="177800" y="179706"/>
            <a:ext cx="1172972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   </a:t>
            </a:r>
            <a:r>
              <a:rPr lang="en-GB" sz="3200" b="1" dirty="0">
                <a:solidFill>
                  <a:schemeClr val="bg1"/>
                </a:solidFill>
              </a:rPr>
              <a:t>SOLUTION – </a:t>
            </a:r>
            <a:r>
              <a:rPr lang="en-GB" sz="2800" b="1" dirty="0">
                <a:solidFill>
                  <a:schemeClr val="bg1"/>
                </a:solidFill>
              </a:rPr>
              <a:t>We not only predict the diseases based on photos but     also tell you how to cure it.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GB" sz="2800" b="1" dirty="0">
                <a:solidFill>
                  <a:schemeClr val="bg1"/>
                </a:solidFill>
              </a:rPr>
              <a:t>We tell you what type of crop to plant based on certain parameters of your soil.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GB" sz="2800" b="1" dirty="0">
                <a:solidFill>
                  <a:schemeClr val="bg1"/>
                </a:solidFill>
              </a:rPr>
              <a:t>Fertilizer recommendation that is best suited for the particular soil and for the crop that you have grown.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GB" sz="2800" b="1" dirty="0">
                <a:solidFill>
                  <a:schemeClr val="bg1"/>
                </a:solidFill>
              </a:rPr>
              <a:t>Recommend farmers how much crop they had to cultivate in order to reduce the logistic loss and sell the crop before the harvest is spoiled.</a:t>
            </a:r>
          </a:p>
          <a:p>
            <a:endParaRPr lang="en-GB" sz="2800" b="1" dirty="0">
              <a:solidFill>
                <a:schemeClr val="bg1"/>
              </a:solidFill>
            </a:endParaRPr>
          </a:p>
          <a:p>
            <a:r>
              <a:rPr lang="en-GB" sz="3200" b="1" dirty="0">
                <a:solidFill>
                  <a:schemeClr val="bg1"/>
                </a:solidFill>
              </a:rPr>
              <a:t>TECHNOLOGY</a:t>
            </a:r>
          </a:p>
          <a:p>
            <a:r>
              <a:rPr lang="en-GB" sz="3200" b="1" dirty="0">
                <a:solidFill>
                  <a:schemeClr val="bg1"/>
                </a:solidFill>
              </a:rPr>
              <a:t>          USED -  </a:t>
            </a:r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62718C-8BC3-5462-9CCC-100165C40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7800" y="126365"/>
            <a:ext cx="11729720" cy="3642381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8E1C7FF-7606-02C3-EA2F-510431BCC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7800" y="3942080"/>
            <a:ext cx="11729720" cy="2834640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 descr="Logo, company name&#10;&#10;Description automatically generated">
            <a:extLst>
              <a:ext uri="{FF2B5EF4-FFF2-40B4-BE49-F238E27FC236}">
                <a16:creationId xmlns:a16="http://schemas.microsoft.com/office/drawing/2014/main" id="{28A55190-52EA-EDD3-E980-3E7ADC2DB6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0940" y="4152406"/>
            <a:ext cx="1293942" cy="1100104"/>
          </a:xfrm>
          <a:prstGeom prst="rect">
            <a:avLst/>
          </a:prstGeom>
        </p:spPr>
      </p:pic>
      <p:pic>
        <p:nvPicPr>
          <p:cNvPr id="22" name="Picture 21" descr="Logo&#10;&#10;Description automatically generated">
            <a:extLst>
              <a:ext uri="{FF2B5EF4-FFF2-40B4-BE49-F238E27FC236}">
                <a16:creationId xmlns:a16="http://schemas.microsoft.com/office/drawing/2014/main" id="{0B6BB3A9-16AE-1841-EE19-CB9A189C86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9995" y="5185215"/>
            <a:ext cx="1722108" cy="1509168"/>
          </a:xfrm>
          <a:prstGeom prst="rect">
            <a:avLst/>
          </a:prstGeom>
        </p:spPr>
      </p:pic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id="{CA51DC1F-425B-E3BF-BE97-E4A63E64EF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2295" y="4142769"/>
            <a:ext cx="2188233" cy="1109741"/>
          </a:xfrm>
          <a:prstGeom prst="rect">
            <a:avLst/>
          </a:prstGeom>
        </p:spPr>
      </p:pic>
      <p:pic>
        <p:nvPicPr>
          <p:cNvPr id="26" name="Picture 25" descr="Logo&#10;&#10;Description automatically generated">
            <a:extLst>
              <a:ext uri="{FF2B5EF4-FFF2-40B4-BE49-F238E27FC236}">
                <a16:creationId xmlns:a16="http://schemas.microsoft.com/office/drawing/2014/main" id="{B87942EA-6E1D-51BB-91B2-00F19633B4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0913" y="4170672"/>
            <a:ext cx="1802227" cy="1100104"/>
          </a:xfrm>
          <a:prstGeom prst="rect">
            <a:avLst/>
          </a:prstGeom>
        </p:spPr>
      </p:pic>
      <p:pic>
        <p:nvPicPr>
          <p:cNvPr id="34" name="Picture 33" descr="Logo&#10;&#10;Description automatically generated">
            <a:extLst>
              <a:ext uri="{FF2B5EF4-FFF2-40B4-BE49-F238E27FC236}">
                <a16:creationId xmlns:a16="http://schemas.microsoft.com/office/drawing/2014/main" id="{5661E8CD-A585-4817-3D50-06049BF026D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47282" y="5351365"/>
            <a:ext cx="3166491" cy="1318489"/>
          </a:xfrm>
          <a:prstGeom prst="rect">
            <a:avLst/>
          </a:prstGeom>
        </p:spPr>
      </p:pic>
      <p:pic>
        <p:nvPicPr>
          <p:cNvPr id="36" name="Picture 35" descr="Logo, company name&#10;&#10;Description automatically generated">
            <a:extLst>
              <a:ext uri="{FF2B5EF4-FFF2-40B4-BE49-F238E27FC236}">
                <a16:creationId xmlns:a16="http://schemas.microsoft.com/office/drawing/2014/main" id="{1BDAEF77-BEB8-6267-01B8-465A1C072DE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33140" y="5416902"/>
            <a:ext cx="1275007" cy="1195425"/>
          </a:xfrm>
          <a:prstGeom prst="rect">
            <a:avLst/>
          </a:prstGeom>
        </p:spPr>
      </p:pic>
      <p:pic>
        <p:nvPicPr>
          <p:cNvPr id="2" name="object 25">
            <a:extLst>
              <a:ext uri="{FF2B5EF4-FFF2-40B4-BE49-F238E27FC236}">
                <a16:creationId xmlns:a16="http://schemas.microsoft.com/office/drawing/2014/main" id="{C1CB15F4-6DAC-ED2E-C65A-CF917C1D4690}"/>
              </a:ext>
            </a:extLst>
          </p:cNvPr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3990307" y="4121665"/>
            <a:ext cx="972312" cy="85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19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A879F10-9A98-5A72-47BC-A02C5752627E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47DC8D-246F-4D0B-511C-6F0EDBF1DDC6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E92C88A2-E123-4355-B61C-42CFA927ADD0}" type="datetime1">
              <a:rPr lang="en-US" smtClean="0"/>
              <a:t>1/30/2023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1E55B4-2934-754E-CC4B-7F35C7FCCA5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5</a:t>
            </a:fld>
            <a:endParaRPr lang="en-GB"/>
          </a:p>
        </p:txBody>
      </p:sp>
      <p:pic>
        <p:nvPicPr>
          <p:cNvPr id="5" name="object 2">
            <a:extLst>
              <a:ext uri="{FF2B5EF4-FFF2-40B4-BE49-F238E27FC236}">
                <a16:creationId xmlns:a16="http://schemas.microsoft.com/office/drawing/2014/main" id="{107ED926-E171-18D7-A06E-9A6D18530AC2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84" y="26316"/>
            <a:ext cx="12191999" cy="6857997"/>
          </a:xfrm>
          <a:prstGeom prst="rect">
            <a:avLst/>
          </a:prstGeom>
        </p:spPr>
      </p:pic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9AEAEDBC-0516-6DBF-C581-2CDBB2B831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54" t="1" r="-285" b="930"/>
          <a:stretch/>
        </p:blipFill>
        <p:spPr>
          <a:xfrm>
            <a:off x="3694719" y="338275"/>
            <a:ext cx="4802561" cy="2166448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F6E1FA7B-CEE0-611C-A1FF-0348CE29838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2840" t="4114" r="22129" b="4321"/>
          <a:stretch/>
        </p:blipFill>
        <p:spPr>
          <a:xfrm>
            <a:off x="9481988" y="4707935"/>
            <a:ext cx="2218626" cy="1498817"/>
          </a:xfrm>
          <a:prstGeom prst="rect">
            <a:avLst/>
          </a:prstGeom>
        </p:spPr>
      </p:pic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02367C38-ED03-39B3-3FC4-00013BF0F8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05344" y="1564381"/>
            <a:ext cx="1524003" cy="1682499"/>
          </a:xfrm>
          <a:prstGeom prst="rect">
            <a:avLst/>
          </a:prstGeom>
        </p:spPr>
      </p:pic>
      <p:pic>
        <p:nvPicPr>
          <p:cNvPr id="9" name="Picture 8" descr="A picture containing plant, person, hand, vegetable&#10;&#10;Description automatically generated">
            <a:extLst>
              <a:ext uri="{FF2B5EF4-FFF2-40B4-BE49-F238E27FC236}">
                <a16:creationId xmlns:a16="http://schemas.microsoft.com/office/drawing/2014/main" id="{36004323-CEFE-DB00-6BC8-23EBBE2D70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683429" y="4909298"/>
            <a:ext cx="2252708" cy="1548737"/>
          </a:xfrm>
          <a:prstGeom prst="rect">
            <a:avLst/>
          </a:prstGeom>
        </p:spPr>
      </p:pic>
      <p:pic>
        <p:nvPicPr>
          <p:cNvPr id="10" name="Picture 9" descr="A corn on the cob&#10;&#10;Description automatically generated with medium confidence">
            <a:extLst>
              <a:ext uri="{FF2B5EF4-FFF2-40B4-BE49-F238E27FC236}">
                <a16:creationId xmlns:a16="http://schemas.microsoft.com/office/drawing/2014/main" id="{A9639D59-CA65-1BBB-191F-D78EE5A72C6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465097" y="2678572"/>
            <a:ext cx="2642392" cy="1759874"/>
          </a:xfrm>
          <a:prstGeom prst="rect">
            <a:avLst/>
          </a:prstGeom>
        </p:spPr>
      </p:pic>
      <p:sp>
        <p:nvSpPr>
          <p:cNvPr id="12" name="object 36">
            <a:extLst>
              <a:ext uri="{FF2B5EF4-FFF2-40B4-BE49-F238E27FC236}">
                <a16:creationId xmlns:a16="http://schemas.microsoft.com/office/drawing/2014/main" id="{1826E171-4CED-A2AA-62EF-4D58488788CA}"/>
              </a:ext>
            </a:extLst>
          </p:cNvPr>
          <p:cNvSpPr txBox="1"/>
          <p:nvPr/>
        </p:nvSpPr>
        <p:spPr>
          <a:xfrm>
            <a:off x="9053498" y="6345296"/>
            <a:ext cx="3361055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2715" marR="5080" indent="-120650">
              <a:lnSpc>
                <a:spcPct val="100000"/>
              </a:lnSpc>
              <a:spcBef>
                <a:spcPts val="100"/>
              </a:spcBef>
            </a:pPr>
            <a:r>
              <a:rPr lang="en-GB" sz="1800" b="1" spc="-95" dirty="0">
                <a:solidFill>
                  <a:srgbClr val="FFFFFF"/>
                </a:solidFill>
                <a:latin typeface="Arial"/>
                <a:cs typeface="Arial"/>
              </a:rPr>
              <a:t>CROP  DISEASE  PREDICTION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3" name="object 36">
            <a:extLst>
              <a:ext uri="{FF2B5EF4-FFF2-40B4-BE49-F238E27FC236}">
                <a16:creationId xmlns:a16="http://schemas.microsoft.com/office/drawing/2014/main" id="{8B32D9B4-F21E-671C-6442-0072C9D00E85}"/>
              </a:ext>
            </a:extLst>
          </p:cNvPr>
          <p:cNvSpPr txBox="1"/>
          <p:nvPr/>
        </p:nvSpPr>
        <p:spPr>
          <a:xfrm>
            <a:off x="1947" y="6541861"/>
            <a:ext cx="4652719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2715" marR="5080" indent="-120650">
              <a:lnSpc>
                <a:spcPct val="100000"/>
              </a:lnSpc>
              <a:spcBef>
                <a:spcPts val="100"/>
              </a:spcBef>
            </a:pPr>
            <a:r>
              <a:rPr lang="en-GB" sz="1800" b="1" spc="-95" dirty="0">
                <a:solidFill>
                  <a:srgbClr val="FFFFFF"/>
                </a:solidFill>
                <a:latin typeface="Arial"/>
                <a:cs typeface="Arial"/>
              </a:rPr>
              <a:t>FERTILIZER  PREDICTION AND SOLUTION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5" name="object 36">
            <a:extLst>
              <a:ext uri="{FF2B5EF4-FFF2-40B4-BE49-F238E27FC236}">
                <a16:creationId xmlns:a16="http://schemas.microsoft.com/office/drawing/2014/main" id="{E789FE16-410F-4F88-FB5F-C2F26BF5B004}"/>
              </a:ext>
            </a:extLst>
          </p:cNvPr>
          <p:cNvSpPr txBox="1"/>
          <p:nvPr/>
        </p:nvSpPr>
        <p:spPr>
          <a:xfrm>
            <a:off x="3786745" y="2560294"/>
            <a:ext cx="4652719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2715" marR="5080" indent="-120650">
              <a:lnSpc>
                <a:spcPct val="100000"/>
              </a:lnSpc>
              <a:spcBef>
                <a:spcPts val="100"/>
              </a:spcBef>
            </a:pPr>
            <a:r>
              <a:rPr lang="en-GB" sz="2400" b="1" spc="-95" dirty="0">
                <a:solidFill>
                  <a:srgbClr val="FFFFFF"/>
                </a:solidFill>
                <a:latin typeface="Arial"/>
                <a:cs typeface="Arial"/>
              </a:rPr>
              <a:t>DEEP  CONVOLUTIONAL  MODEL</a:t>
            </a:r>
            <a:endParaRPr lang="en-GB" sz="2400" dirty="0">
              <a:latin typeface="Arial"/>
              <a:cs typeface="Arial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C24866E-5437-CF1B-DC3B-C17C008D474C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837473B0-CC2E-450A-ABE3-18F120FF3D39}">
                <a1611:picAttrSrcUrl xmlns:a1611="http://schemas.microsoft.com/office/drawing/2016/11/main" r:id="rId13"/>
              </a:ext>
            </a:extLst>
          </a:blip>
          <a:srcRect t="20626"/>
          <a:stretch/>
        </p:blipFill>
        <p:spPr>
          <a:xfrm>
            <a:off x="4275603" y="4240756"/>
            <a:ext cx="3953266" cy="1568944"/>
          </a:xfrm>
          <a:prstGeom prst="rect">
            <a:avLst/>
          </a:prstGeom>
        </p:spPr>
      </p:pic>
      <p:sp>
        <p:nvSpPr>
          <p:cNvPr id="17" name="object 36">
            <a:extLst>
              <a:ext uri="{FF2B5EF4-FFF2-40B4-BE49-F238E27FC236}">
                <a16:creationId xmlns:a16="http://schemas.microsoft.com/office/drawing/2014/main" id="{FE29DD5C-5E0D-B218-A811-24499638F6BC}"/>
              </a:ext>
            </a:extLst>
          </p:cNvPr>
          <p:cNvSpPr txBox="1"/>
          <p:nvPr/>
        </p:nvSpPr>
        <p:spPr>
          <a:xfrm>
            <a:off x="4971661" y="5884897"/>
            <a:ext cx="4652719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2715" marR="5080" indent="-120650">
              <a:lnSpc>
                <a:spcPct val="100000"/>
              </a:lnSpc>
              <a:spcBef>
                <a:spcPts val="100"/>
              </a:spcBef>
            </a:pPr>
            <a:r>
              <a:rPr lang="en-GB" b="1" spc="-95" dirty="0">
                <a:solidFill>
                  <a:srgbClr val="FFFFFF"/>
                </a:solidFill>
                <a:latin typeface="Arial"/>
                <a:cs typeface="Arial"/>
              </a:rPr>
              <a:t>CROP  YIELD  PREDICTION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8" name="Arrow: Bent-Up 17">
            <a:extLst>
              <a:ext uri="{FF2B5EF4-FFF2-40B4-BE49-F238E27FC236}">
                <a16:creationId xmlns:a16="http://schemas.microsoft.com/office/drawing/2014/main" id="{46414C62-4E47-94AC-7FA5-4AB6ABA23297}"/>
              </a:ext>
            </a:extLst>
          </p:cNvPr>
          <p:cNvSpPr/>
          <p:nvPr/>
        </p:nvSpPr>
        <p:spPr>
          <a:xfrm>
            <a:off x="3108307" y="3026277"/>
            <a:ext cx="1071989" cy="2911166"/>
          </a:xfrm>
          <a:prstGeom prst="bentUpArrow">
            <a:avLst>
              <a:gd name="adj1" fmla="val 25000"/>
              <a:gd name="adj2" fmla="val 28256"/>
              <a:gd name="adj3" fmla="val 40667"/>
            </a:avLst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object 36">
            <a:extLst>
              <a:ext uri="{FF2B5EF4-FFF2-40B4-BE49-F238E27FC236}">
                <a16:creationId xmlns:a16="http://schemas.microsoft.com/office/drawing/2014/main" id="{003E99D0-4F01-D861-A525-D0800B3A4E92}"/>
              </a:ext>
            </a:extLst>
          </p:cNvPr>
          <p:cNvSpPr txBox="1"/>
          <p:nvPr/>
        </p:nvSpPr>
        <p:spPr>
          <a:xfrm>
            <a:off x="210874" y="4456637"/>
            <a:ext cx="4652719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2715" marR="5080" indent="-120650">
              <a:lnSpc>
                <a:spcPct val="100000"/>
              </a:lnSpc>
              <a:spcBef>
                <a:spcPts val="100"/>
              </a:spcBef>
            </a:pPr>
            <a:r>
              <a:rPr lang="en-GB" b="1" spc="-95" dirty="0">
                <a:solidFill>
                  <a:srgbClr val="FFFFFF"/>
                </a:solidFill>
                <a:latin typeface="Arial"/>
                <a:cs typeface="Arial"/>
              </a:rPr>
              <a:t>OPTIMUM CROP PREDICTION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22" name="Arrow: Bent-Up 21">
            <a:extLst>
              <a:ext uri="{FF2B5EF4-FFF2-40B4-BE49-F238E27FC236}">
                <a16:creationId xmlns:a16="http://schemas.microsoft.com/office/drawing/2014/main" id="{5B5DB247-9F50-C856-DCDB-774502E6EAED}"/>
              </a:ext>
            </a:extLst>
          </p:cNvPr>
          <p:cNvSpPr/>
          <p:nvPr/>
        </p:nvSpPr>
        <p:spPr>
          <a:xfrm flipH="1">
            <a:off x="8319434" y="2931798"/>
            <a:ext cx="1071989" cy="2670226"/>
          </a:xfrm>
          <a:prstGeom prst="bentUpArrow">
            <a:avLst>
              <a:gd name="adj1" fmla="val 25000"/>
              <a:gd name="adj2" fmla="val 27176"/>
              <a:gd name="adj3" fmla="val 40667"/>
            </a:avLst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26" name="object 37">
            <a:extLst>
              <a:ext uri="{FF2B5EF4-FFF2-40B4-BE49-F238E27FC236}">
                <a16:creationId xmlns:a16="http://schemas.microsoft.com/office/drawing/2014/main" id="{E748844C-AAC8-BE2E-1661-B73FAC422DDE}"/>
              </a:ext>
            </a:extLst>
          </p:cNvPr>
          <p:cNvGrpSpPr/>
          <p:nvPr/>
        </p:nvGrpSpPr>
        <p:grpSpPr>
          <a:xfrm>
            <a:off x="10693882" y="3827586"/>
            <a:ext cx="315595" cy="803275"/>
            <a:chOff x="5953505" y="4716018"/>
            <a:chExt cx="315595" cy="803275"/>
          </a:xfrm>
        </p:grpSpPr>
        <p:sp>
          <p:nvSpPr>
            <p:cNvPr id="27" name="object 38">
              <a:extLst>
                <a:ext uri="{FF2B5EF4-FFF2-40B4-BE49-F238E27FC236}">
                  <a16:creationId xmlns:a16="http://schemas.microsoft.com/office/drawing/2014/main" id="{497D108D-ECB4-E405-B659-51E1AD709729}"/>
                </a:ext>
              </a:extLst>
            </p:cNvPr>
            <p:cNvSpPr/>
            <p:nvPr/>
          </p:nvSpPr>
          <p:spPr>
            <a:xfrm>
              <a:off x="5953505" y="4716018"/>
              <a:ext cx="315595" cy="803275"/>
            </a:xfrm>
            <a:custGeom>
              <a:avLst/>
              <a:gdLst/>
              <a:ahLst/>
              <a:cxnLst/>
              <a:rect l="l" t="t" r="r" b="b"/>
              <a:pathLst>
                <a:path w="315595" h="803275">
                  <a:moveTo>
                    <a:pt x="157734" y="0"/>
                  </a:moveTo>
                  <a:lnTo>
                    <a:pt x="0" y="157733"/>
                  </a:lnTo>
                  <a:lnTo>
                    <a:pt x="78867" y="157733"/>
                  </a:lnTo>
                  <a:lnTo>
                    <a:pt x="78867" y="645413"/>
                  </a:lnTo>
                  <a:lnTo>
                    <a:pt x="0" y="645413"/>
                  </a:lnTo>
                  <a:lnTo>
                    <a:pt x="157734" y="803147"/>
                  </a:lnTo>
                  <a:lnTo>
                    <a:pt x="315468" y="645413"/>
                  </a:lnTo>
                  <a:lnTo>
                    <a:pt x="236601" y="645413"/>
                  </a:lnTo>
                  <a:lnTo>
                    <a:pt x="236601" y="157733"/>
                  </a:lnTo>
                  <a:lnTo>
                    <a:pt x="315468" y="157733"/>
                  </a:lnTo>
                  <a:lnTo>
                    <a:pt x="15773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39">
              <a:extLst>
                <a:ext uri="{FF2B5EF4-FFF2-40B4-BE49-F238E27FC236}">
                  <a16:creationId xmlns:a16="http://schemas.microsoft.com/office/drawing/2014/main" id="{79EBEF32-8D90-28B5-A12D-95B327936D9E}"/>
                </a:ext>
              </a:extLst>
            </p:cNvPr>
            <p:cNvSpPr/>
            <p:nvPr/>
          </p:nvSpPr>
          <p:spPr>
            <a:xfrm>
              <a:off x="5953505" y="4716018"/>
              <a:ext cx="315595" cy="803275"/>
            </a:xfrm>
            <a:custGeom>
              <a:avLst/>
              <a:gdLst/>
              <a:ahLst/>
              <a:cxnLst/>
              <a:rect l="l" t="t" r="r" b="b"/>
              <a:pathLst>
                <a:path w="315595" h="803275">
                  <a:moveTo>
                    <a:pt x="157734" y="803147"/>
                  </a:moveTo>
                  <a:lnTo>
                    <a:pt x="0" y="645413"/>
                  </a:lnTo>
                  <a:lnTo>
                    <a:pt x="78867" y="645413"/>
                  </a:lnTo>
                  <a:lnTo>
                    <a:pt x="78867" y="157733"/>
                  </a:lnTo>
                  <a:lnTo>
                    <a:pt x="0" y="157733"/>
                  </a:lnTo>
                  <a:lnTo>
                    <a:pt x="157734" y="0"/>
                  </a:lnTo>
                  <a:lnTo>
                    <a:pt x="315468" y="157733"/>
                  </a:lnTo>
                  <a:lnTo>
                    <a:pt x="236601" y="157733"/>
                  </a:lnTo>
                  <a:lnTo>
                    <a:pt x="236601" y="645413"/>
                  </a:lnTo>
                  <a:lnTo>
                    <a:pt x="315468" y="645413"/>
                  </a:lnTo>
                  <a:lnTo>
                    <a:pt x="157734" y="803147"/>
                  </a:lnTo>
                  <a:close/>
                </a:path>
              </a:pathLst>
            </a:custGeom>
            <a:ln w="190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0" name="Arrow: Bent 29">
            <a:extLst>
              <a:ext uri="{FF2B5EF4-FFF2-40B4-BE49-F238E27FC236}">
                <a16:creationId xmlns:a16="http://schemas.microsoft.com/office/drawing/2014/main" id="{44A439C5-2EF3-2D2C-A284-DC4C01A956E5}"/>
              </a:ext>
            </a:extLst>
          </p:cNvPr>
          <p:cNvSpPr/>
          <p:nvPr/>
        </p:nvSpPr>
        <p:spPr>
          <a:xfrm flipH="1">
            <a:off x="8557455" y="338275"/>
            <a:ext cx="2452022" cy="1140782"/>
          </a:xfrm>
          <a:prstGeom prst="bentArrow">
            <a:avLst>
              <a:gd name="adj1" fmla="val 17432"/>
              <a:gd name="adj2" fmla="val 20459"/>
              <a:gd name="adj3" fmla="val 27271"/>
              <a:gd name="adj4" fmla="val 31641"/>
            </a:avLst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4" name="Arrow: Bent 33">
            <a:extLst>
              <a:ext uri="{FF2B5EF4-FFF2-40B4-BE49-F238E27FC236}">
                <a16:creationId xmlns:a16="http://schemas.microsoft.com/office/drawing/2014/main" id="{AC126E9A-1CCD-1A09-0944-D7C25D1C4572}"/>
              </a:ext>
            </a:extLst>
          </p:cNvPr>
          <p:cNvSpPr/>
          <p:nvPr/>
        </p:nvSpPr>
        <p:spPr>
          <a:xfrm>
            <a:off x="2114785" y="1615020"/>
            <a:ext cx="1519759" cy="1043731"/>
          </a:xfrm>
          <a:prstGeom prst="bentArrow">
            <a:avLst>
              <a:gd name="adj1" fmla="val 17432"/>
              <a:gd name="adj2" fmla="val 20459"/>
              <a:gd name="adj3" fmla="val 27271"/>
              <a:gd name="adj4" fmla="val 31641"/>
            </a:avLst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5" name="object 36">
            <a:extLst>
              <a:ext uri="{FF2B5EF4-FFF2-40B4-BE49-F238E27FC236}">
                <a16:creationId xmlns:a16="http://schemas.microsoft.com/office/drawing/2014/main" id="{92D412F7-A525-3076-9B59-645F5B0B5652}"/>
              </a:ext>
            </a:extLst>
          </p:cNvPr>
          <p:cNvSpPr txBox="1"/>
          <p:nvPr/>
        </p:nvSpPr>
        <p:spPr>
          <a:xfrm>
            <a:off x="10041393" y="3237013"/>
            <a:ext cx="4652719" cy="57964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2715" marR="5080" indent="-120650">
              <a:lnSpc>
                <a:spcPct val="100000"/>
              </a:lnSpc>
              <a:spcBef>
                <a:spcPts val="100"/>
              </a:spcBef>
            </a:pPr>
            <a:r>
              <a:rPr lang="en-GB" sz="1800" b="1" spc="-95" dirty="0">
                <a:solidFill>
                  <a:srgbClr val="FFFFFF"/>
                </a:solidFill>
                <a:latin typeface="Arial"/>
                <a:cs typeface="Arial"/>
              </a:rPr>
              <a:t>CROP DISEASE</a:t>
            </a:r>
          </a:p>
          <a:p>
            <a:pPr marL="132715" marR="5080" indent="-120650">
              <a:lnSpc>
                <a:spcPct val="100000"/>
              </a:lnSpc>
              <a:spcBef>
                <a:spcPts val="100"/>
              </a:spcBef>
            </a:pPr>
            <a:r>
              <a:rPr lang="en-GB" sz="1800" b="1" spc="-95" dirty="0">
                <a:solidFill>
                  <a:srgbClr val="FFFFFF"/>
                </a:solidFill>
                <a:latin typeface="Arial"/>
                <a:cs typeface="Arial"/>
              </a:rPr>
              <a:t>     SOLUTION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37" name="Arrow: Down 36">
            <a:extLst>
              <a:ext uri="{FF2B5EF4-FFF2-40B4-BE49-F238E27FC236}">
                <a16:creationId xmlns:a16="http://schemas.microsoft.com/office/drawing/2014/main" id="{B129834D-A6EE-0A2F-8037-6BE0EE2833D8}"/>
              </a:ext>
            </a:extLst>
          </p:cNvPr>
          <p:cNvSpPr/>
          <p:nvPr/>
        </p:nvSpPr>
        <p:spPr>
          <a:xfrm rot="10800000">
            <a:off x="5760720" y="2942450"/>
            <a:ext cx="568960" cy="1176962"/>
          </a:xfrm>
          <a:prstGeom prst="downArrow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Picture 13" descr="A picture containing circuit&#10;&#10;Description automatically generated">
            <a:extLst>
              <a:ext uri="{FF2B5EF4-FFF2-40B4-BE49-F238E27FC236}">
                <a16:creationId xmlns:a16="http://schemas.microsoft.com/office/drawing/2014/main" id="{C3D60125-305F-B520-4FA8-90B789BF173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10874" y="115711"/>
            <a:ext cx="2111201" cy="1508001"/>
          </a:xfrm>
          <a:prstGeom prst="rect">
            <a:avLst/>
          </a:prstGeom>
        </p:spPr>
      </p:pic>
      <p:sp>
        <p:nvSpPr>
          <p:cNvPr id="19" name="Arrow: Down 18">
            <a:extLst>
              <a:ext uri="{FF2B5EF4-FFF2-40B4-BE49-F238E27FC236}">
                <a16:creationId xmlns:a16="http://schemas.microsoft.com/office/drawing/2014/main" id="{FA9DF678-C388-6AFE-9C99-AA661C3EB300}"/>
              </a:ext>
            </a:extLst>
          </p:cNvPr>
          <p:cNvSpPr/>
          <p:nvPr/>
        </p:nvSpPr>
        <p:spPr>
          <a:xfrm rot="16200000">
            <a:off x="2737244" y="519086"/>
            <a:ext cx="568960" cy="1225641"/>
          </a:xfrm>
          <a:prstGeom prst="downArrow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bject 36">
            <a:extLst>
              <a:ext uri="{FF2B5EF4-FFF2-40B4-BE49-F238E27FC236}">
                <a16:creationId xmlns:a16="http://schemas.microsoft.com/office/drawing/2014/main" id="{59BFA61A-F3FE-FF80-692D-41A17A64CA65}"/>
              </a:ext>
            </a:extLst>
          </p:cNvPr>
          <p:cNvSpPr txBox="1"/>
          <p:nvPr/>
        </p:nvSpPr>
        <p:spPr>
          <a:xfrm>
            <a:off x="82543" y="1679283"/>
            <a:ext cx="4652719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2715" marR="5080" indent="-120650">
              <a:lnSpc>
                <a:spcPct val="100000"/>
              </a:lnSpc>
              <a:spcBef>
                <a:spcPts val="100"/>
              </a:spcBef>
            </a:pPr>
            <a:r>
              <a:rPr lang="en-GB" b="1" spc="-95" dirty="0">
                <a:solidFill>
                  <a:srgbClr val="FFFFFF"/>
                </a:solidFill>
                <a:latin typeface="Arial"/>
                <a:cs typeface="Arial"/>
              </a:rPr>
              <a:t>SMART  LOGISTICS</a:t>
            </a:r>
            <a:endParaRPr sz="1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23320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object 2">
            <a:extLst>
              <a:ext uri="{FF2B5EF4-FFF2-40B4-BE49-F238E27FC236}">
                <a16:creationId xmlns:a16="http://schemas.microsoft.com/office/drawing/2014/main" id="{5F11FB63-8AA2-E93E-BC80-55373D460845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3F897AA-1A4F-AD67-5D30-D6CCACC9E3DA}"/>
              </a:ext>
            </a:extLst>
          </p:cNvPr>
          <p:cNvSpPr txBox="1"/>
          <p:nvPr/>
        </p:nvSpPr>
        <p:spPr>
          <a:xfrm>
            <a:off x="650825" y="42197"/>
            <a:ext cx="112166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Applicability :-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sz="2000" dirty="0">
                <a:solidFill>
                  <a:schemeClr val="bg1"/>
                </a:solidFill>
              </a:rPr>
              <a:t> This can be used for the Traditional as well as trained farmers to upscale their productivity.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sz="2000" dirty="0">
                <a:solidFill>
                  <a:schemeClr val="bg1"/>
                </a:solidFill>
              </a:rPr>
              <a:t>Our model will tell you which crop to grow based on soil , weather and geolocation 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sz="2000" dirty="0">
                <a:solidFill>
                  <a:schemeClr val="bg1"/>
                </a:solidFill>
              </a:rPr>
              <a:t> Our model will tell you which fertilizer to use based on soil and other factors such as NPK and previous crop grown .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sz="2000" dirty="0">
                <a:solidFill>
                  <a:schemeClr val="bg1"/>
                </a:solidFill>
              </a:rPr>
              <a:t> Predict the diseases found in crop before its outburst and also tell farmer about the prevention and solution.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sz="2000" dirty="0">
                <a:solidFill>
                  <a:schemeClr val="bg1"/>
                </a:solidFill>
              </a:rPr>
              <a:t> Scaling of farming land will not have negative impact on any of our prediction accuracy.</a:t>
            </a:r>
          </a:p>
        </p:txBody>
      </p:sp>
      <p:pic>
        <p:nvPicPr>
          <p:cNvPr id="17" name="Picture 1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4F0C734-139F-BF41-76D3-50095009C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65564"/>
          <a:stretch/>
        </p:blipFill>
        <p:spPr>
          <a:xfrm>
            <a:off x="8657047" y="4414939"/>
            <a:ext cx="1380820" cy="2255561"/>
          </a:xfrm>
          <a:prstGeom prst="rect">
            <a:avLst/>
          </a:prstGeom>
        </p:spPr>
      </p:pic>
      <p:pic>
        <p:nvPicPr>
          <p:cNvPr id="18" name="object 34">
            <a:extLst>
              <a:ext uri="{FF2B5EF4-FFF2-40B4-BE49-F238E27FC236}">
                <a16:creationId xmlns:a16="http://schemas.microsoft.com/office/drawing/2014/main" id="{F8FEB8AC-A0A7-E4FC-FC12-06C12B49CF31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407549" y="3645052"/>
            <a:ext cx="1604772" cy="2337816"/>
          </a:xfrm>
          <a:prstGeom prst="rect">
            <a:avLst/>
          </a:prstGeom>
        </p:spPr>
      </p:pic>
      <p:pic>
        <p:nvPicPr>
          <p:cNvPr id="19" name="Picture 18" descr="A picture containing text&#10;&#10;Description automatically generated">
            <a:extLst>
              <a:ext uri="{FF2B5EF4-FFF2-40B4-BE49-F238E27FC236}">
                <a16:creationId xmlns:a16="http://schemas.microsoft.com/office/drawing/2014/main" id="{D042922D-10A5-FE69-31BB-65D48396E9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385617" y="5410714"/>
            <a:ext cx="1058607" cy="1447283"/>
          </a:xfrm>
          <a:prstGeom prst="rect">
            <a:avLst/>
          </a:prstGeom>
        </p:spPr>
      </p:pic>
      <p:pic>
        <p:nvPicPr>
          <p:cNvPr id="20" name="object 25">
            <a:extLst>
              <a:ext uri="{FF2B5EF4-FFF2-40B4-BE49-F238E27FC236}">
                <a16:creationId xmlns:a16="http://schemas.microsoft.com/office/drawing/2014/main" id="{FDF4C991-490C-1A3C-83E7-1756736D6D99}"/>
              </a:ext>
            </a:extLst>
          </p:cNvPr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5083481" y="4339304"/>
            <a:ext cx="1486643" cy="1430017"/>
          </a:xfrm>
          <a:prstGeom prst="rect">
            <a:avLst/>
          </a:prstGeom>
        </p:spPr>
      </p:pic>
      <p:pic>
        <p:nvPicPr>
          <p:cNvPr id="21" name="Picture 20" descr="Chart&#10;&#10;Description automatically generated">
            <a:extLst>
              <a:ext uri="{FF2B5EF4-FFF2-40B4-BE49-F238E27FC236}">
                <a16:creationId xmlns:a16="http://schemas.microsoft.com/office/drawing/2014/main" id="{D1648B28-58B8-3253-C13B-4647C8E56AE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l="54" t="1" r="-285" b="930"/>
          <a:stretch/>
        </p:blipFill>
        <p:spPr>
          <a:xfrm>
            <a:off x="7597235" y="2731064"/>
            <a:ext cx="3738929" cy="1496378"/>
          </a:xfrm>
          <a:prstGeom prst="rect">
            <a:avLst/>
          </a:prstGeom>
        </p:spPr>
      </p:pic>
      <p:pic>
        <p:nvPicPr>
          <p:cNvPr id="22" name="object 30">
            <a:extLst>
              <a:ext uri="{FF2B5EF4-FFF2-40B4-BE49-F238E27FC236}">
                <a16:creationId xmlns:a16="http://schemas.microsoft.com/office/drawing/2014/main" id="{4A1DC78C-DCBB-709E-0C78-0711C0EDA0CD}"/>
              </a:ext>
            </a:extLst>
          </p:cNvPr>
          <p:cNvPicPr/>
          <p:nvPr/>
        </p:nvPicPr>
        <p:blipFill>
          <a:blip r:embed="rId11" cstate="print"/>
          <a:stretch>
            <a:fillRect/>
          </a:stretch>
        </p:blipFill>
        <p:spPr>
          <a:xfrm rot="20231447">
            <a:off x="6390" y="2511543"/>
            <a:ext cx="918403" cy="924717"/>
          </a:xfrm>
          <a:prstGeom prst="rect">
            <a:avLst/>
          </a:prstGeom>
        </p:spPr>
      </p:pic>
      <p:sp>
        <p:nvSpPr>
          <p:cNvPr id="23" name="Arrow: Bent 22">
            <a:extLst>
              <a:ext uri="{FF2B5EF4-FFF2-40B4-BE49-F238E27FC236}">
                <a16:creationId xmlns:a16="http://schemas.microsoft.com/office/drawing/2014/main" id="{0BB08361-E88C-8C8C-CCC7-674F54C53EA9}"/>
              </a:ext>
            </a:extLst>
          </p:cNvPr>
          <p:cNvSpPr/>
          <p:nvPr/>
        </p:nvSpPr>
        <p:spPr>
          <a:xfrm flipH="1" flipV="1">
            <a:off x="6605877" y="4342739"/>
            <a:ext cx="1200914" cy="615795"/>
          </a:xfrm>
          <a:prstGeom prst="bentArrow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B7C6226E-3DE8-C8DE-3E75-8C32FC3D945F}"/>
              </a:ext>
            </a:extLst>
          </p:cNvPr>
          <p:cNvSpPr/>
          <p:nvPr/>
        </p:nvSpPr>
        <p:spPr>
          <a:xfrm flipH="1">
            <a:off x="6552318" y="5230593"/>
            <a:ext cx="1991599" cy="360241"/>
          </a:xfrm>
          <a:prstGeom prst="rightArrow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57D7C9F0-EEC9-E473-3346-C0B7DA2DC2D1}"/>
              </a:ext>
            </a:extLst>
          </p:cNvPr>
          <p:cNvSpPr/>
          <p:nvPr/>
        </p:nvSpPr>
        <p:spPr>
          <a:xfrm flipH="1">
            <a:off x="3968601" y="4845215"/>
            <a:ext cx="893665" cy="360241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68B88C70-29C4-5555-D7D0-70BA053B6851}"/>
              </a:ext>
            </a:extLst>
          </p:cNvPr>
          <p:cNvSpPr/>
          <p:nvPr/>
        </p:nvSpPr>
        <p:spPr>
          <a:xfrm rot="2105940">
            <a:off x="786945" y="3462411"/>
            <a:ext cx="1754300" cy="315168"/>
          </a:xfrm>
          <a:prstGeom prst="rightArrow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Arrow: Bent 27">
            <a:extLst>
              <a:ext uri="{FF2B5EF4-FFF2-40B4-BE49-F238E27FC236}">
                <a16:creationId xmlns:a16="http://schemas.microsoft.com/office/drawing/2014/main" id="{856F124B-F71B-9A1C-D788-FB20009FB9E6}"/>
              </a:ext>
            </a:extLst>
          </p:cNvPr>
          <p:cNvSpPr/>
          <p:nvPr/>
        </p:nvSpPr>
        <p:spPr>
          <a:xfrm>
            <a:off x="800459" y="4674191"/>
            <a:ext cx="1728822" cy="589716"/>
          </a:xfrm>
          <a:prstGeom prst="bentArrow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29" name="Picture 28" descr="Icon&#10;&#10;Description automatically generated">
            <a:extLst>
              <a:ext uri="{FF2B5EF4-FFF2-40B4-BE49-F238E27FC236}">
                <a16:creationId xmlns:a16="http://schemas.microsoft.com/office/drawing/2014/main" id="{3E2C181F-6F72-93B7-F99A-2A39E2CDB57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2853027" y="4221635"/>
            <a:ext cx="747414" cy="747414"/>
          </a:xfrm>
          <a:prstGeom prst="rect">
            <a:avLst/>
          </a:prstGeom>
        </p:spPr>
      </p:pic>
      <p:sp>
        <p:nvSpPr>
          <p:cNvPr id="30" name="object 24">
            <a:extLst>
              <a:ext uri="{FF2B5EF4-FFF2-40B4-BE49-F238E27FC236}">
                <a16:creationId xmlns:a16="http://schemas.microsoft.com/office/drawing/2014/main" id="{5B4DF715-806D-5086-9232-3ACCACA57929}"/>
              </a:ext>
            </a:extLst>
          </p:cNvPr>
          <p:cNvSpPr txBox="1"/>
          <p:nvPr/>
        </p:nvSpPr>
        <p:spPr>
          <a:xfrm>
            <a:off x="1237385" y="6404590"/>
            <a:ext cx="1184910" cy="3314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GB" sz="2000" b="1" spc="-275" dirty="0">
                <a:solidFill>
                  <a:srgbClr val="FFFFFF"/>
                </a:solidFill>
                <a:latin typeface="Arial"/>
                <a:cs typeface="Arial"/>
              </a:rPr>
              <a:t>FARMER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32" name="object 14">
            <a:extLst>
              <a:ext uri="{FF2B5EF4-FFF2-40B4-BE49-F238E27FC236}">
                <a16:creationId xmlns:a16="http://schemas.microsoft.com/office/drawing/2014/main" id="{AC87F5A9-7F3B-4084-3162-9A8A79394ECC}"/>
              </a:ext>
            </a:extLst>
          </p:cNvPr>
          <p:cNvSpPr txBox="1"/>
          <p:nvPr/>
        </p:nvSpPr>
        <p:spPr>
          <a:xfrm>
            <a:off x="75345" y="3440758"/>
            <a:ext cx="16256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GB" sz="1800" b="1" spc="-170" dirty="0">
                <a:solidFill>
                  <a:srgbClr val="FFFFFF"/>
                </a:solidFill>
                <a:latin typeface="Arial"/>
                <a:cs typeface="Arial"/>
              </a:rPr>
              <a:t>WEATHER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33" name="object 36">
            <a:extLst>
              <a:ext uri="{FF2B5EF4-FFF2-40B4-BE49-F238E27FC236}">
                <a16:creationId xmlns:a16="http://schemas.microsoft.com/office/drawing/2014/main" id="{8E527C66-B48D-D70D-1D8F-41DF1A200E16}"/>
              </a:ext>
            </a:extLst>
          </p:cNvPr>
          <p:cNvSpPr txBox="1"/>
          <p:nvPr/>
        </p:nvSpPr>
        <p:spPr>
          <a:xfrm>
            <a:off x="2407549" y="5898918"/>
            <a:ext cx="206210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2715" marR="5080" indent="-120650">
              <a:lnSpc>
                <a:spcPct val="100000"/>
              </a:lnSpc>
              <a:spcBef>
                <a:spcPts val="100"/>
              </a:spcBef>
            </a:pPr>
            <a:r>
              <a:rPr lang="en-GB" b="1" spc="-95" dirty="0">
                <a:solidFill>
                  <a:srgbClr val="FFFFFF"/>
                </a:solidFill>
                <a:latin typeface="Arial"/>
                <a:cs typeface="Arial"/>
              </a:rPr>
              <a:t>MOBILE   DEVICE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34" name="object 36">
            <a:extLst>
              <a:ext uri="{FF2B5EF4-FFF2-40B4-BE49-F238E27FC236}">
                <a16:creationId xmlns:a16="http://schemas.microsoft.com/office/drawing/2014/main" id="{57FFBEB0-D783-5733-B45F-5CE0A17B98A4}"/>
              </a:ext>
            </a:extLst>
          </p:cNvPr>
          <p:cNvSpPr txBox="1"/>
          <p:nvPr/>
        </p:nvSpPr>
        <p:spPr>
          <a:xfrm>
            <a:off x="10040237" y="5162585"/>
            <a:ext cx="206210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2715" marR="5080" indent="-120650">
              <a:lnSpc>
                <a:spcPct val="100000"/>
              </a:lnSpc>
              <a:spcBef>
                <a:spcPts val="100"/>
              </a:spcBef>
            </a:pPr>
            <a:r>
              <a:rPr lang="en-GB" sz="1800" b="1" spc="-95" dirty="0">
                <a:solidFill>
                  <a:srgbClr val="FFFFFF"/>
                </a:solidFill>
                <a:latin typeface="Arial"/>
                <a:cs typeface="Arial"/>
              </a:rPr>
              <a:t>SOIL HEALTH CARD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35" name="object 36">
            <a:extLst>
              <a:ext uri="{FF2B5EF4-FFF2-40B4-BE49-F238E27FC236}">
                <a16:creationId xmlns:a16="http://schemas.microsoft.com/office/drawing/2014/main" id="{8CCE0FDF-B5FC-E1C4-A3C2-1209A6D7F200}"/>
              </a:ext>
            </a:extLst>
          </p:cNvPr>
          <p:cNvSpPr txBox="1"/>
          <p:nvPr/>
        </p:nvSpPr>
        <p:spPr>
          <a:xfrm>
            <a:off x="5319905" y="5816773"/>
            <a:ext cx="206210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2715" marR="5080" indent="-120650">
              <a:lnSpc>
                <a:spcPct val="100000"/>
              </a:lnSpc>
              <a:spcBef>
                <a:spcPts val="100"/>
              </a:spcBef>
            </a:pPr>
            <a:r>
              <a:rPr lang="en-GB" sz="1800" b="1" spc="-95" dirty="0">
                <a:solidFill>
                  <a:srgbClr val="FFFFFF"/>
                </a:solidFill>
                <a:latin typeface="Arial"/>
                <a:cs typeface="Arial"/>
              </a:rPr>
              <a:t>DATABASE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36" name="object 36">
            <a:extLst>
              <a:ext uri="{FF2B5EF4-FFF2-40B4-BE49-F238E27FC236}">
                <a16:creationId xmlns:a16="http://schemas.microsoft.com/office/drawing/2014/main" id="{E3641037-E998-2FA2-C8CE-D4AB05A999DA}"/>
              </a:ext>
            </a:extLst>
          </p:cNvPr>
          <p:cNvSpPr txBox="1"/>
          <p:nvPr/>
        </p:nvSpPr>
        <p:spPr>
          <a:xfrm>
            <a:off x="6605877" y="2831339"/>
            <a:ext cx="206210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2715" marR="5080" indent="-120650">
              <a:lnSpc>
                <a:spcPct val="100000"/>
              </a:lnSpc>
              <a:spcBef>
                <a:spcPts val="100"/>
              </a:spcBef>
            </a:pPr>
            <a:r>
              <a:rPr lang="en-GB" b="1" spc="-95" dirty="0">
                <a:solidFill>
                  <a:srgbClr val="FFFFFF"/>
                </a:solidFill>
                <a:latin typeface="Arial"/>
                <a:cs typeface="Arial"/>
              </a:rPr>
              <a:t>MODEL</a:t>
            </a:r>
            <a:endParaRPr sz="1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673142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4D0E9"/>
      </a:accent1>
      <a:accent2>
        <a:srgbClr val="476977"/>
      </a:accent2>
      <a:accent3>
        <a:srgbClr val="79BBE9"/>
      </a:accent3>
      <a:accent4>
        <a:srgbClr val="6B8043"/>
      </a:accent4>
      <a:accent5>
        <a:srgbClr val="9ACF21"/>
      </a:accent5>
      <a:accent6>
        <a:srgbClr val="CFDCA5"/>
      </a:accent6>
      <a:hlink>
        <a:srgbClr val="0563C1"/>
      </a:hlink>
      <a:folHlink>
        <a:srgbClr val="954F72"/>
      </a:folHlink>
    </a:clrScheme>
    <a:fontScheme name="Custom 26">
      <a:majorFont>
        <a:latin typeface="Tenorite Bold"/>
        <a:ea typeface=""/>
        <a:cs typeface=""/>
      </a:majorFont>
      <a:minorFont>
        <a:latin typeface="Tenorite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een Pitch Deck_TM16411175_Win32_JC_SL_v3" id="{8B4DAF89-59FE-4064-AB7A-372A9529B50F}" vid="{3DF83A45-BE94-4B01-94A1-C38A7DA6C9D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F1B15C2-B622-4464-872A-FFB13E3A35C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5F1115-A9D1-4ADF-878E-8B9CEB1416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E439292-23DE-4FBC-B000-AFED89AC64F3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{9D21635A-19CF-4E8C-95C5-2F8212A6433D}tf16411175_win32</Template>
  <TotalTime>526</TotalTime>
  <Words>359</Words>
  <Application>Microsoft Office PowerPoint</Application>
  <PresentationFormat>Widescreen</PresentationFormat>
  <Paragraphs>49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Amasis MT Pro Black</vt:lpstr>
      <vt:lpstr>Arial</vt:lpstr>
      <vt:lpstr>Calibri</vt:lpstr>
      <vt:lpstr>Tenorite </vt:lpstr>
      <vt:lpstr>Tenorite Bold</vt:lpstr>
      <vt:lpstr>Wingdings</vt:lpstr>
      <vt:lpstr>Office Theme</vt:lpstr>
      <vt:lpstr>Team Number  - SHAH1149 Team Name – Elite Barbs Name of Team Leader –  Kinshuk Dewari Name of Team Members – Vipul Chauhan                                                  Hardik Singh                                                    Aditya Balodi Institution Name - – Graphic Era Hill University, Dehradun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Number  - SHAH1149 Team Name – Elite Barbs Name of Team Leader – Kinshuk Dewari Name of Team Members – Vipul Chauhan                                                  Hardik Singh                                                    Aditya Balodi Institution Name - – Graphic Era Hill University (Dehradun)</dc:title>
  <dc:creator>void _</dc:creator>
  <cp:lastModifiedBy>void _</cp:lastModifiedBy>
  <cp:revision>22</cp:revision>
  <dcterms:created xsi:type="dcterms:W3CDTF">2023-01-29T06:54:12Z</dcterms:created>
  <dcterms:modified xsi:type="dcterms:W3CDTF">2023-01-30T07:29:14Z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